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7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  <p:sldMasterId id="2147483700" r:id="rId5"/>
  </p:sldMasterIdLst>
  <p:notesMasterIdLst>
    <p:notesMasterId r:id="rId20"/>
  </p:notesMasterIdLst>
  <p:sldIdLst>
    <p:sldId id="299" r:id="rId6"/>
    <p:sldId id="297" r:id="rId7"/>
    <p:sldId id="300" r:id="rId8"/>
    <p:sldId id="310" r:id="rId9"/>
    <p:sldId id="316" r:id="rId10"/>
    <p:sldId id="298" r:id="rId11"/>
    <p:sldId id="308" r:id="rId12"/>
    <p:sldId id="313" r:id="rId13"/>
    <p:sldId id="309" r:id="rId14"/>
    <p:sldId id="304" r:id="rId15"/>
    <p:sldId id="314" r:id="rId16"/>
    <p:sldId id="305" r:id="rId17"/>
    <p:sldId id="317" r:id="rId18"/>
    <p:sldId id="30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E3CA0C-EE63-3393-B507-C871AC0A1B8A}" v="1" dt="2023-02-27T02:38:02.792"/>
    <p1510:client id="{4327E60E-67E7-D6E5-6C5F-5B334A8F50F5}" v="2" dt="2023-02-27T05:46:55.236"/>
    <p1510:client id="{4B730FE8-6EDD-BBC4-8A10-3198890AD391}" v="2" dt="2023-02-26T04:40:08.530"/>
    <p1510:client id="{693EF0DF-41BB-DAE1-8C56-00B627A4A05A}" v="1289" dt="2023-02-26T23:59:38.899"/>
    <p1510:client id="{7AA2A206-5C61-CDD5-3EB0-0F461F0A6600}" v="13" dt="2023-02-27T04:09:24.939"/>
    <p1510:client id="{B6DB2147-57BD-3D8F-2344-8328AD2761D7}" v="1" dt="2023-02-26T19:20:34.002"/>
    <p1510:client id="{C48C3DE7-6F00-8796-230E-AE80FDE02235}" v="163" dt="2023-02-26T22:36:18.599"/>
    <p1510:client id="{E5A1E804-932D-324C-2D4C-BC45EE885622}" v="19" dt="2023-02-27T03:29:59.2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0.png"/><Relationship Id="rId7" Type="http://schemas.openxmlformats.org/officeDocument/2006/relationships/image" Target="../media/image42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20.png"/><Relationship Id="rId7" Type="http://schemas.openxmlformats.org/officeDocument/2006/relationships/image" Target="../media/image42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437B8C-3373-4DCB-A719-9A5C293A5E69}" type="doc">
      <dgm:prSet loTypeId="urn:microsoft.com/office/officeart/2005/8/layout/cycle8" loCatId="cycle" qsTypeId="urn:microsoft.com/office/officeart/2005/8/quickstyle/3d4" qsCatId="3D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072C9BA4-2462-4670-9B90-0058B2D9CF21}">
      <dgm:prSet phldrT="[Text]" custT="1"/>
      <dgm:spPr/>
      <dgm:t>
        <a:bodyPr/>
        <a:lstStyle/>
        <a:p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Airlines</a:t>
          </a:r>
        </a:p>
        <a:p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Flights</a:t>
          </a:r>
        </a:p>
        <a:p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Weather</a:t>
          </a:r>
        </a:p>
      </dgm:t>
    </dgm:pt>
    <dgm:pt modelId="{210FAA28-2A4F-4DDF-A189-C82C456A4CFF}" type="parTrans" cxnId="{63CBE32D-2E2A-4A9A-9932-973F7CDCEF77}">
      <dgm:prSet/>
      <dgm:spPr/>
      <dgm:t>
        <a:bodyPr/>
        <a:lstStyle/>
        <a:p>
          <a:endParaRPr lang="en-US"/>
        </a:p>
      </dgm:t>
    </dgm:pt>
    <dgm:pt modelId="{BA523EE0-7E47-4129-9F6C-AD10F83C3811}" type="sibTrans" cxnId="{63CBE32D-2E2A-4A9A-9932-973F7CDCEF77}">
      <dgm:prSet/>
      <dgm:spPr/>
      <dgm:t>
        <a:bodyPr/>
        <a:lstStyle/>
        <a:p>
          <a:endParaRPr lang="en-US"/>
        </a:p>
      </dgm:t>
    </dgm:pt>
    <dgm:pt modelId="{BC67956B-2F58-4047-939A-8D39766F1CF8}">
      <dgm:prSet phldrT="[Text]" custT="1"/>
      <dgm:spPr/>
      <dgm:t>
        <a:bodyPr/>
        <a:lstStyle/>
        <a:p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~Five~ years</a:t>
          </a:r>
        </a:p>
        <a:p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Jan 2018 – Oct 2022</a:t>
          </a:r>
        </a:p>
      </dgm:t>
    </dgm:pt>
    <dgm:pt modelId="{9A6ABDC2-F071-4F7C-AB8E-E4C6E92AC33C}" type="parTrans" cxnId="{786EE3CB-B1BE-48A7-84EA-45522E934772}">
      <dgm:prSet/>
      <dgm:spPr/>
      <dgm:t>
        <a:bodyPr/>
        <a:lstStyle/>
        <a:p>
          <a:endParaRPr lang="en-US"/>
        </a:p>
      </dgm:t>
    </dgm:pt>
    <dgm:pt modelId="{6C6EFB44-273B-4BED-8985-4259D63FBD7B}" type="sibTrans" cxnId="{786EE3CB-B1BE-48A7-84EA-45522E934772}">
      <dgm:prSet/>
      <dgm:spPr/>
      <dgm:t>
        <a:bodyPr/>
        <a:lstStyle/>
        <a:p>
          <a:endParaRPr lang="en-US"/>
        </a:p>
      </dgm:t>
    </dgm:pt>
    <dgm:pt modelId="{80C422CD-123B-4144-9608-F7B0B66AF697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Houston (IAH</a:t>
          </a:r>
          <a:r>
            <a:rPr lang="en-US"/>
            <a:t>)</a:t>
          </a:r>
        </a:p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New York (JFK)</a:t>
          </a:r>
        </a:p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San Diego (SAN) </a:t>
          </a:r>
        </a:p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Seattle (SEA)</a:t>
          </a:r>
        </a:p>
      </dgm:t>
    </dgm:pt>
    <dgm:pt modelId="{A06B991C-61F8-446C-B969-5EDD876581D0}" type="parTrans" cxnId="{826DF1BD-9C9B-42F1-BE0A-C489490232F0}">
      <dgm:prSet/>
      <dgm:spPr/>
      <dgm:t>
        <a:bodyPr/>
        <a:lstStyle/>
        <a:p>
          <a:endParaRPr lang="en-US"/>
        </a:p>
      </dgm:t>
    </dgm:pt>
    <dgm:pt modelId="{446028E2-42F6-4EBB-B468-CAC71F2086F7}" type="sibTrans" cxnId="{826DF1BD-9C9B-42F1-BE0A-C489490232F0}">
      <dgm:prSet/>
      <dgm:spPr/>
      <dgm:t>
        <a:bodyPr/>
        <a:lstStyle/>
        <a:p>
          <a:endParaRPr lang="en-US"/>
        </a:p>
      </dgm:t>
    </dgm:pt>
    <dgm:pt modelId="{78E07626-8793-428A-AE3F-5896AD8FC42A}" type="pres">
      <dgm:prSet presAssocID="{79437B8C-3373-4DCB-A719-9A5C293A5E69}" presName="compositeShape" presStyleCnt="0">
        <dgm:presLayoutVars>
          <dgm:chMax val="7"/>
          <dgm:dir/>
          <dgm:resizeHandles val="exact"/>
        </dgm:presLayoutVars>
      </dgm:prSet>
      <dgm:spPr/>
    </dgm:pt>
    <dgm:pt modelId="{DAB57DF7-0C3B-4F2C-BD3B-EF78B18558C1}" type="pres">
      <dgm:prSet presAssocID="{79437B8C-3373-4DCB-A719-9A5C293A5E69}" presName="wedge1" presStyleLbl="node1" presStyleIdx="0" presStyleCnt="3" custLinFactNeighborX="449" custLinFactNeighborY="-379"/>
      <dgm:spPr/>
    </dgm:pt>
    <dgm:pt modelId="{FA04BE95-58B5-4A91-8643-B885F594B724}" type="pres">
      <dgm:prSet presAssocID="{79437B8C-3373-4DCB-A719-9A5C293A5E69}" presName="dummy1a" presStyleCnt="0"/>
      <dgm:spPr/>
    </dgm:pt>
    <dgm:pt modelId="{BA6500C9-8765-422A-8596-179008A7147B}" type="pres">
      <dgm:prSet presAssocID="{79437B8C-3373-4DCB-A719-9A5C293A5E69}" presName="dummy1b" presStyleCnt="0"/>
      <dgm:spPr/>
    </dgm:pt>
    <dgm:pt modelId="{3E4F6291-966D-4B66-89D4-96A903C6FB12}" type="pres">
      <dgm:prSet presAssocID="{79437B8C-3373-4DCB-A719-9A5C293A5E6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D1026AE-E4F7-4868-B288-3EF6FDD760D5}" type="pres">
      <dgm:prSet presAssocID="{79437B8C-3373-4DCB-A719-9A5C293A5E69}" presName="wedge2" presStyleLbl="node1" presStyleIdx="1" presStyleCnt="3"/>
      <dgm:spPr/>
    </dgm:pt>
    <dgm:pt modelId="{92756D64-C5F4-4588-AB3D-82B884620030}" type="pres">
      <dgm:prSet presAssocID="{79437B8C-3373-4DCB-A719-9A5C293A5E69}" presName="dummy2a" presStyleCnt="0"/>
      <dgm:spPr/>
    </dgm:pt>
    <dgm:pt modelId="{E87ECB5E-74FD-4977-BF30-2FFC48D16FB7}" type="pres">
      <dgm:prSet presAssocID="{79437B8C-3373-4DCB-A719-9A5C293A5E69}" presName="dummy2b" presStyleCnt="0"/>
      <dgm:spPr/>
    </dgm:pt>
    <dgm:pt modelId="{496EB750-D510-4AA5-9207-20280A5B267D}" type="pres">
      <dgm:prSet presAssocID="{79437B8C-3373-4DCB-A719-9A5C293A5E6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50951B1-393C-47C1-BF56-CE82B7F3229F}" type="pres">
      <dgm:prSet presAssocID="{79437B8C-3373-4DCB-A719-9A5C293A5E69}" presName="wedge3" presStyleLbl="node1" presStyleIdx="2" presStyleCnt="3"/>
      <dgm:spPr/>
    </dgm:pt>
    <dgm:pt modelId="{3327FB88-1FDE-4FC7-994F-6891EAD13B48}" type="pres">
      <dgm:prSet presAssocID="{79437B8C-3373-4DCB-A719-9A5C293A5E69}" presName="dummy3a" presStyleCnt="0"/>
      <dgm:spPr/>
    </dgm:pt>
    <dgm:pt modelId="{A2AF07FB-3D25-4429-B9BB-632300D9F083}" type="pres">
      <dgm:prSet presAssocID="{79437B8C-3373-4DCB-A719-9A5C293A5E69}" presName="dummy3b" presStyleCnt="0"/>
      <dgm:spPr/>
    </dgm:pt>
    <dgm:pt modelId="{0E22E878-CBF4-47EF-A2F7-7FAE72DCA44A}" type="pres">
      <dgm:prSet presAssocID="{79437B8C-3373-4DCB-A719-9A5C293A5E6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5B79C9E8-1395-4BCD-A29A-B40A33A49CD4}" type="pres">
      <dgm:prSet presAssocID="{BA523EE0-7E47-4129-9F6C-AD10F83C3811}" presName="arrowWedge1" presStyleLbl="fgSibTrans2D1" presStyleIdx="0" presStyleCnt="3"/>
      <dgm:spPr/>
    </dgm:pt>
    <dgm:pt modelId="{3168B1B2-DF9A-4962-AC02-7559977098BF}" type="pres">
      <dgm:prSet presAssocID="{6C6EFB44-273B-4BED-8985-4259D63FBD7B}" presName="arrowWedge2" presStyleLbl="fgSibTrans2D1" presStyleIdx="1" presStyleCnt="3"/>
      <dgm:spPr/>
    </dgm:pt>
    <dgm:pt modelId="{F5FFC466-C052-4083-8A7A-37A5359E9578}" type="pres">
      <dgm:prSet presAssocID="{446028E2-42F6-4EBB-B468-CAC71F2086F7}" presName="arrowWedge3" presStyleLbl="fgSibTrans2D1" presStyleIdx="2" presStyleCnt="3"/>
      <dgm:spPr/>
    </dgm:pt>
  </dgm:ptLst>
  <dgm:cxnLst>
    <dgm:cxn modelId="{63CBE32D-2E2A-4A9A-9932-973F7CDCEF77}" srcId="{79437B8C-3373-4DCB-A719-9A5C293A5E69}" destId="{072C9BA4-2462-4670-9B90-0058B2D9CF21}" srcOrd="0" destOrd="0" parTransId="{210FAA28-2A4F-4DDF-A189-C82C456A4CFF}" sibTransId="{BA523EE0-7E47-4129-9F6C-AD10F83C3811}"/>
    <dgm:cxn modelId="{64AE3D34-897A-4FDA-9519-7FB50442B4B9}" type="presOf" srcId="{072C9BA4-2462-4670-9B90-0058B2D9CF21}" destId="{DAB57DF7-0C3B-4F2C-BD3B-EF78B18558C1}" srcOrd="0" destOrd="0" presId="urn:microsoft.com/office/officeart/2005/8/layout/cycle8"/>
    <dgm:cxn modelId="{FCA84034-8E50-4FD8-9C47-7C2DBBBA2A3D}" type="presOf" srcId="{BC67956B-2F58-4047-939A-8D39766F1CF8}" destId="{BD1026AE-E4F7-4868-B288-3EF6FDD760D5}" srcOrd="0" destOrd="0" presId="urn:microsoft.com/office/officeart/2005/8/layout/cycle8"/>
    <dgm:cxn modelId="{3E38D937-6945-4A08-8F2F-68CFB1BC0DEE}" type="presOf" srcId="{80C422CD-123B-4144-9608-F7B0B66AF697}" destId="{150951B1-393C-47C1-BF56-CE82B7F3229F}" srcOrd="0" destOrd="0" presId="urn:microsoft.com/office/officeart/2005/8/layout/cycle8"/>
    <dgm:cxn modelId="{8D46AB6A-8913-4EFA-B1DD-245ACBB346F8}" type="presOf" srcId="{79437B8C-3373-4DCB-A719-9A5C293A5E69}" destId="{78E07626-8793-428A-AE3F-5896AD8FC42A}" srcOrd="0" destOrd="0" presId="urn:microsoft.com/office/officeart/2005/8/layout/cycle8"/>
    <dgm:cxn modelId="{F6703E7E-D909-4CDE-A590-928C8E2A2E24}" type="presOf" srcId="{80C422CD-123B-4144-9608-F7B0B66AF697}" destId="{0E22E878-CBF4-47EF-A2F7-7FAE72DCA44A}" srcOrd="1" destOrd="0" presId="urn:microsoft.com/office/officeart/2005/8/layout/cycle8"/>
    <dgm:cxn modelId="{8CE1B190-9604-4740-BBE6-5BFEAE832D77}" type="presOf" srcId="{072C9BA4-2462-4670-9B90-0058B2D9CF21}" destId="{3E4F6291-966D-4B66-89D4-96A903C6FB12}" srcOrd="1" destOrd="0" presId="urn:microsoft.com/office/officeart/2005/8/layout/cycle8"/>
    <dgm:cxn modelId="{8298679B-17E9-4E74-9396-63FE5F182708}" type="presOf" srcId="{BC67956B-2F58-4047-939A-8D39766F1CF8}" destId="{496EB750-D510-4AA5-9207-20280A5B267D}" srcOrd="1" destOrd="0" presId="urn:microsoft.com/office/officeart/2005/8/layout/cycle8"/>
    <dgm:cxn modelId="{826DF1BD-9C9B-42F1-BE0A-C489490232F0}" srcId="{79437B8C-3373-4DCB-A719-9A5C293A5E69}" destId="{80C422CD-123B-4144-9608-F7B0B66AF697}" srcOrd="2" destOrd="0" parTransId="{A06B991C-61F8-446C-B969-5EDD876581D0}" sibTransId="{446028E2-42F6-4EBB-B468-CAC71F2086F7}"/>
    <dgm:cxn modelId="{786EE3CB-B1BE-48A7-84EA-45522E934772}" srcId="{79437B8C-3373-4DCB-A719-9A5C293A5E69}" destId="{BC67956B-2F58-4047-939A-8D39766F1CF8}" srcOrd="1" destOrd="0" parTransId="{9A6ABDC2-F071-4F7C-AB8E-E4C6E92AC33C}" sibTransId="{6C6EFB44-273B-4BED-8985-4259D63FBD7B}"/>
    <dgm:cxn modelId="{5CBE2D11-444A-456E-8B22-B170860807E7}" type="presParOf" srcId="{78E07626-8793-428A-AE3F-5896AD8FC42A}" destId="{DAB57DF7-0C3B-4F2C-BD3B-EF78B18558C1}" srcOrd="0" destOrd="0" presId="urn:microsoft.com/office/officeart/2005/8/layout/cycle8"/>
    <dgm:cxn modelId="{15AAC58D-1D0B-423D-962A-9613DE31273F}" type="presParOf" srcId="{78E07626-8793-428A-AE3F-5896AD8FC42A}" destId="{FA04BE95-58B5-4A91-8643-B885F594B724}" srcOrd="1" destOrd="0" presId="urn:microsoft.com/office/officeart/2005/8/layout/cycle8"/>
    <dgm:cxn modelId="{0BBE169F-DE75-482C-A076-DF2EB69C8291}" type="presParOf" srcId="{78E07626-8793-428A-AE3F-5896AD8FC42A}" destId="{BA6500C9-8765-422A-8596-179008A7147B}" srcOrd="2" destOrd="0" presId="urn:microsoft.com/office/officeart/2005/8/layout/cycle8"/>
    <dgm:cxn modelId="{C4DAE4A2-7B5A-4E4E-84A0-505CC5670796}" type="presParOf" srcId="{78E07626-8793-428A-AE3F-5896AD8FC42A}" destId="{3E4F6291-966D-4B66-89D4-96A903C6FB12}" srcOrd="3" destOrd="0" presId="urn:microsoft.com/office/officeart/2005/8/layout/cycle8"/>
    <dgm:cxn modelId="{8C6399B0-DEA9-4515-8F6F-B96670622FED}" type="presParOf" srcId="{78E07626-8793-428A-AE3F-5896AD8FC42A}" destId="{BD1026AE-E4F7-4868-B288-3EF6FDD760D5}" srcOrd="4" destOrd="0" presId="urn:microsoft.com/office/officeart/2005/8/layout/cycle8"/>
    <dgm:cxn modelId="{0485E61D-DE20-4B0C-9A6D-310AEFA557CC}" type="presParOf" srcId="{78E07626-8793-428A-AE3F-5896AD8FC42A}" destId="{92756D64-C5F4-4588-AB3D-82B884620030}" srcOrd="5" destOrd="0" presId="urn:microsoft.com/office/officeart/2005/8/layout/cycle8"/>
    <dgm:cxn modelId="{742C9152-E9A1-4F97-9782-34CAFC8A4AD3}" type="presParOf" srcId="{78E07626-8793-428A-AE3F-5896AD8FC42A}" destId="{E87ECB5E-74FD-4977-BF30-2FFC48D16FB7}" srcOrd="6" destOrd="0" presId="urn:microsoft.com/office/officeart/2005/8/layout/cycle8"/>
    <dgm:cxn modelId="{9E9FE594-1805-40BE-BBFE-0DFD49B72EAC}" type="presParOf" srcId="{78E07626-8793-428A-AE3F-5896AD8FC42A}" destId="{496EB750-D510-4AA5-9207-20280A5B267D}" srcOrd="7" destOrd="0" presId="urn:microsoft.com/office/officeart/2005/8/layout/cycle8"/>
    <dgm:cxn modelId="{9F0304F0-31BF-4189-812E-3E0DCD34CEDE}" type="presParOf" srcId="{78E07626-8793-428A-AE3F-5896AD8FC42A}" destId="{150951B1-393C-47C1-BF56-CE82B7F3229F}" srcOrd="8" destOrd="0" presId="urn:microsoft.com/office/officeart/2005/8/layout/cycle8"/>
    <dgm:cxn modelId="{A098788B-D516-4AA7-9E7B-29BCA28C2CCC}" type="presParOf" srcId="{78E07626-8793-428A-AE3F-5896AD8FC42A}" destId="{3327FB88-1FDE-4FC7-994F-6891EAD13B48}" srcOrd="9" destOrd="0" presId="urn:microsoft.com/office/officeart/2005/8/layout/cycle8"/>
    <dgm:cxn modelId="{BE81A8FA-D21A-4DB8-94F7-06C8D879E8BA}" type="presParOf" srcId="{78E07626-8793-428A-AE3F-5896AD8FC42A}" destId="{A2AF07FB-3D25-4429-B9BB-632300D9F083}" srcOrd="10" destOrd="0" presId="urn:microsoft.com/office/officeart/2005/8/layout/cycle8"/>
    <dgm:cxn modelId="{97226027-7EBD-42B1-99FB-D4510C9AF6C5}" type="presParOf" srcId="{78E07626-8793-428A-AE3F-5896AD8FC42A}" destId="{0E22E878-CBF4-47EF-A2F7-7FAE72DCA44A}" srcOrd="11" destOrd="0" presId="urn:microsoft.com/office/officeart/2005/8/layout/cycle8"/>
    <dgm:cxn modelId="{6DF68B5D-9E13-4450-B0C3-E2B3E53C9E41}" type="presParOf" srcId="{78E07626-8793-428A-AE3F-5896AD8FC42A}" destId="{5B79C9E8-1395-4BCD-A29A-B40A33A49CD4}" srcOrd="12" destOrd="0" presId="urn:microsoft.com/office/officeart/2005/8/layout/cycle8"/>
    <dgm:cxn modelId="{A7C9C502-8AF8-4982-B0EC-B357DFCFC042}" type="presParOf" srcId="{78E07626-8793-428A-AE3F-5896AD8FC42A}" destId="{3168B1B2-DF9A-4962-AC02-7559977098BF}" srcOrd="13" destOrd="0" presId="urn:microsoft.com/office/officeart/2005/8/layout/cycle8"/>
    <dgm:cxn modelId="{D6C65F89-8DAB-487D-9460-343947F8F8FB}" type="presParOf" srcId="{78E07626-8793-428A-AE3F-5896AD8FC42A}" destId="{F5FFC466-C052-4083-8A7A-37A5359E9578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01A43C-72C4-4337-9D80-60B8245E3544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BD11C75-32DA-40AC-B15B-93745D9DFBDA}">
      <dgm:prSet phldrT="[Text]"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Calibri Light" panose="020F0302020204030204"/>
            </a:rPr>
            <a:t>Extract</a:t>
          </a:r>
          <a:endParaRPr lang="en-US"/>
        </a:p>
      </dgm:t>
    </dgm:pt>
    <dgm:pt modelId="{60F6E061-B845-4741-ADE0-91257A0B6DE3}" type="parTrans" cxnId="{629CE17C-AF98-4764-8CCE-20D2620BF5E6}">
      <dgm:prSet/>
      <dgm:spPr/>
      <dgm:t>
        <a:bodyPr/>
        <a:lstStyle/>
        <a:p>
          <a:endParaRPr lang="en-US"/>
        </a:p>
      </dgm:t>
    </dgm:pt>
    <dgm:pt modelId="{AF984871-AE90-45DE-84D0-4F58CDB0D7DA}" type="sibTrans" cxnId="{629CE17C-AF98-4764-8CCE-20D2620BF5E6}">
      <dgm:prSet/>
      <dgm:spPr/>
      <dgm:t>
        <a:bodyPr/>
        <a:lstStyle/>
        <a:p>
          <a:endParaRPr lang="en-US"/>
        </a:p>
      </dgm:t>
    </dgm:pt>
    <dgm:pt modelId="{A28BFB81-93D0-4B98-9D40-B02E1D312EAD}">
      <dgm:prSet phldrT="[Text]"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alibri Light" panose="020F0302020204030204"/>
            </a:rPr>
            <a:t>Weather, flights, airlines data from </a:t>
          </a:r>
          <a:r>
            <a:rPr lang="en-US" i="1">
              <a:latin typeface="Calibri Light" panose="020F0302020204030204"/>
            </a:rPr>
            <a:t>anyflights</a:t>
          </a:r>
          <a:r>
            <a:rPr lang="en-US">
              <a:latin typeface="Calibri Light" panose="020F0302020204030204"/>
            </a:rPr>
            <a:t> R package</a:t>
          </a:r>
          <a:endParaRPr lang="en-US"/>
        </a:p>
      </dgm:t>
    </dgm:pt>
    <dgm:pt modelId="{CC94E9DF-5079-433F-B7CE-1C625A69FDF8}" type="parTrans" cxnId="{F6EEC99E-5407-4A21-87ED-5C402C99865B}">
      <dgm:prSet/>
      <dgm:spPr/>
      <dgm:t>
        <a:bodyPr/>
        <a:lstStyle/>
        <a:p>
          <a:endParaRPr lang="en-US"/>
        </a:p>
      </dgm:t>
    </dgm:pt>
    <dgm:pt modelId="{487688DB-3319-4C44-950D-F5606C4AFD51}" type="sibTrans" cxnId="{F6EEC99E-5407-4A21-87ED-5C402C99865B}">
      <dgm:prSet/>
      <dgm:spPr/>
      <dgm:t>
        <a:bodyPr/>
        <a:lstStyle/>
        <a:p>
          <a:endParaRPr lang="en-US"/>
        </a:p>
      </dgm:t>
    </dgm:pt>
    <dgm:pt modelId="{09081FC3-1702-4053-8215-3A97CF16F0E6}">
      <dgm:prSet phldrT="[Text]"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Calibri Light" panose="020F0302020204030204"/>
            </a:rPr>
            <a:t>Transform</a:t>
          </a:r>
          <a:endParaRPr lang="en-US"/>
        </a:p>
      </dgm:t>
    </dgm:pt>
    <dgm:pt modelId="{33184569-869F-431F-8139-D970EACDC6E9}" type="parTrans" cxnId="{C8893B4B-92EA-4067-BF33-F431E2D424FF}">
      <dgm:prSet/>
      <dgm:spPr/>
      <dgm:t>
        <a:bodyPr/>
        <a:lstStyle/>
        <a:p>
          <a:endParaRPr lang="en-US"/>
        </a:p>
      </dgm:t>
    </dgm:pt>
    <dgm:pt modelId="{887EBEBE-A0F2-42C3-9F05-21862DE9D5E2}" type="sibTrans" cxnId="{C8893B4B-92EA-4067-BF33-F431E2D424FF}">
      <dgm:prSet/>
      <dgm:spPr/>
      <dgm:t>
        <a:bodyPr/>
        <a:lstStyle/>
        <a:p>
          <a:endParaRPr lang="en-US"/>
        </a:p>
      </dgm:t>
    </dgm:pt>
    <dgm:pt modelId="{E116969A-1CD3-484B-87EB-1FD2B103B25E}">
      <dgm:prSet phldrT="[Text]" phldr="0"/>
      <dgm:spPr/>
      <dgm:t>
        <a:bodyPr/>
        <a:lstStyle/>
        <a:p>
          <a:pPr rtl="0">
            <a:lnSpc>
              <a:spcPct val="100000"/>
            </a:lnSpc>
          </a:pPr>
          <a:r>
            <a:rPr lang="en-US">
              <a:latin typeface="Calibri Light" panose="020F0302020204030204"/>
            </a:rPr>
            <a:t>Manual processing of </a:t>
          </a:r>
          <a:r>
            <a:rPr lang="en-US" i="1">
              <a:latin typeface="Calibri Light" panose="020F0302020204030204"/>
            </a:rPr>
            <a:t>flights </a:t>
          </a:r>
          <a:r>
            <a:rPr lang="en-US" i="0">
              <a:latin typeface="Calibri Light" panose="020F0302020204030204"/>
            </a:rPr>
            <a:t>and</a:t>
          </a:r>
          <a:r>
            <a:rPr lang="en-US" i="1">
              <a:latin typeface="Calibri Light" panose="020F0302020204030204"/>
            </a:rPr>
            <a:t> weather </a:t>
          </a:r>
          <a:r>
            <a:rPr lang="en-US" i="0">
              <a:latin typeface="Calibri Light" panose="020F0302020204030204"/>
            </a:rPr>
            <a:t>CSV files</a:t>
          </a:r>
          <a:endParaRPr lang="en-US" i="0"/>
        </a:p>
      </dgm:t>
    </dgm:pt>
    <dgm:pt modelId="{3AB27570-74D7-4A4C-82F6-770F2AA8ABED}" type="parTrans" cxnId="{F3566137-5A46-4176-AC47-1BB661C8C2CC}">
      <dgm:prSet/>
      <dgm:spPr/>
      <dgm:t>
        <a:bodyPr/>
        <a:lstStyle/>
        <a:p>
          <a:endParaRPr lang="en-US"/>
        </a:p>
      </dgm:t>
    </dgm:pt>
    <dgm:pt modelId="{D9927418-6227-490A-8D43-EF0DED10F5CB}" type="sibTrans" cxnId="{F3566137-5A46-4176-AC47-1BB661C8C2CC}">
      <dgm:prSet/>
      <dgm:spPr/>
      <dgm:t>
        <a:bodyPr/>
        <a:lstStyle/>
        <a:p>
          <a:endParaRPr lang="en-US"/>
        </a:p>
      </dgm:t>
    </dgm:pt>
    <dgm:pt modelId="{86C31F44-0B3D-4327-9EB0-5776E6E9623B}">
      <dgm:prSet phldrT="[Text]"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Calibri Light" panose="020F0302020204030204"/>
            </a:rPr>
            <a:t>Load</a:t>
          </a:r>
          <a:endParaRPr lang="en-US"/>
        </a:p>
      </dgm:t>
    </dgm:pt>
    <dgm:pt modelId="{D0205B2E-7459-411A-A212-3CE848F80D8B}" type="parTrans" cxnId="{46F0BCEE-326A-4FE5-A783-F431F1A949BC}">
      <dgm:prSet/>
      <dgm:spPr/>
      <dgm:t>
        <a:bodyPr/>
        <a:lstStyle/>
        <a:p>
          <a:endParaRPr lang="en-US"/>
        </a:p>
      </dgm:t>
    </dgm:pt>
    <dgm:pt modelId="{608B091D-88E8-4B89-9747-AB725468729D}" type="sibTrans" cxnId="{46F0BCEE-326A-4FE5-A783-F431F1A949BC}">
      <dgm:prSet/>
      <dgm:spPr/>
      <dgm:t>
        <a:bodyPr/>
        <a:lstStyle/>
        <a:p>
          <a:endParaRPr lang="en-US"/>
        </a:p>
      </dgm:t>
    </dgm:pt>
    <dgm:pt modelId="{13907BBC-9BB3-4196-9F84-E7A76995A5D2}">
      <dgm:prSet phldrT="[Text]"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Database schema created using MySQL Workbench server </a:t>
          </a:r>
          <a:endParaRPr lang="en-US"/>
        </a:p>
      </dgm:t>
    </dgm:pt>
    <dgm:pt modelId="{DF8DDC75-17CC-451B-BDE7-DF83E8DCE061}" type="parTrans" cxnId="{C799A614-2F4C-4633-8263-8899F376FBC4}">
      <dgm:prSet/>
      <dgm:spPr/>
      <dgm:t>
        <a:bodyPr/>
        <a:lstStyle/>
        <a:p>
          <a:endParaRPr lang="en-US"/>
        </a:p>
      </dgm:t>
    </dgm:pt>
    <dgm:pt modelId="{CAA6E85F-D1DE-49CE-BAB9-5BA60E0CEB01}" type="sibTrans" cxnId="{C799A614-2F4C-4633-8263-8899F376FBC4}">
      <dgm:prSet/>
      <dgm:spPr/>
      <dgm:t>
        <a:bodyPr/>
        <a:lstStyle/>
        <a:p>
          <a:endParaRPr lang="en-US"/>
        </a:p>
      </dgm:t>
    </dgm:pt>
    <dgm:pt modelId="{E4A51B87-0165-4689-A091-655CB6168555}">
      <dgm:prSet phldrT="[Text]" phldr="0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>
              <a:latin typeface="Calibri Light" panose="020F0302020204030204"/>
            </a:rPr>
            <a:t>Code Review</a:t>
          </a:r>
          <a:endParaRPr lang="en-US"/>
        </a:p>
      </dgm:t>
    </dgm:pt>
    <dgm:pt modelId="{D4E48BF3-BCCC-4724-909B-9692DF5CB996}" type="parTrans" cxnId="{35A4F3C3-3B18-4FEF-B5CC-A4B511A63EDC}">
      <dgm:prSet/>
      <dgm:spPr/>
      <dgm:t>
        <a:bodyPr/>
        <a:lstStyle/>
        <a:p>
          <a:endParaRPr lang="en-US"/>
        </a:p>
      </dgm:t>
    </dgm:pt>
    <dgm:pt modelId="{1B341890-4B2A-46FB-81D6-3B55E9CF2D4E}" type="sibTrans" cxnId="{35A4F3C3-3B18-4FEF-B5CC-A4B511A63EDC}">
      <dgm:prSet/>
      <dgm:spPr/>
      <dgm:t>
        <a:bodyPr/>
        <a:lstStyle/>
        <a:p>
          <a:endParaRPr lang="en-US"/>
        </a:p>
      </dgm:t>
    </dgm:pt>
    <dgm:pt modelId="{207F7188-DE31-40E9-9596-921D3F6B8A3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Check for consistency between local systems</a:t>
          </a:r>
        </a:p>
      </dgm:t>
    </dgm:pt>
    <dgm:pt modelId="{8EB5F0E4-3E1A-46AE-96E5-2782FA20ED1B}" type="parTrans" cxnId="{B61A6D47-CDDF-46EA-A886-2BA73E0B1DE1}">
      <dgm:prSet/>
      <dgm:spPr/>
    </dgm:pt>
    <dgm:pt modelId="{04294EA7-62A7-44B3-B1DC-4872B4987BB9}" type="sibTrans" cxnId="{B61A6D47-CDDF-46EA-A886-2BA73E0B1DE1}">
      <dgm:prSet/>
      <dgm:spPr/>
    </dgm:pt>
    <dgm:pt modelId="{57D4B639-551F-41AF-AD5C-2FBE7B194E61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Includes audit/monitoring SQL script</a:t>
          </a:r>
        </a:p>
      </dgm:t>
    </dgm:pt>
    <dgm:pt modelId="{95D5833B-180B-4CB6-BC3D-64F158CC832F}" type="parTrans" cxnId="{4437B79C-1CE2-43BE-A4AE-611858007072}">
      <dgm:prSet/>
      <dgm:spPr/>
    </dgm:pt>
    <dgm:pt modelId="{829085D7-F18D-4D89-A404-2F55E95A84C7}" type="sibTrans" cxnId="{4437B79C-1CE2-43BE-A4AE-611858007072}">
      <dgm:prSet/>
      <dgm:spPr/>
    </dgm:pt>
    <dgm:pt modelId="{E084BA49-A428-4344-9159-B21DBCF868B0}" type="pres">
      <dgm:prSet presAssocID="{C801A43C-72C4-4337-9D80-60B8245E3544}" presName="root" presStyleCnt="0">
        <dgm:presLayoutVars>
          <dgm:dir/>
          <dgm:resizeHandles val="exact"/>
        </dgm:presLayoutVars>
      </dgm:prSet>
      <dgm:spPr/>
    </dgm:pt>
    <dgm:pt modelId="{182B56E3-545D-4458-AA22-54F91E231CBA}" type="pres">
      <dgm:prSet presAssocID="{5BD11C75-32DA-40AC-B15B-93745D9DFBDA}" presName="compNode" presStyleCnt="0"/>
      <dgm:spPr/>
    </dgm:pt>
    <dgm:pt modelId="{F54C5F5F-3011-4279-833B-3581DC90968A}" type="pres">
      <dgm:prSet presAssocID="{5BD11C75-32DA-40AC-B15B-93745D9DFBD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A7039DAB-EAC3-4170-BF5B-2FF884E99096}" type="pres">
      <dgm:prSet presAssocID="{5BD11C75-32DA-40AC-B15B-93745D9DFBDA}" presName="iconSpace" presStyleCnt="0"/>
      <dgm:spPr/>
    </dgm:pt>
    <dgm:pt modelId="{CAD715AA-2E3F-44BB-B851-2CB052E0099F}" type="pres">
      <dgm:prSet presAssocID="{5BD11C75-32DA-40AC-B15B-93745D9DFBDA}" presName="parTx" presStyleLbl="revTx" presStyleIdx="0" presStyleCnt="8">
        <dgm:presLayoutVars>
          <dgm:chMax val="0"/>
          <dgm:chPref val="0"/>
        </dgm:presLayoutVars>
      </dgm:prSet>
      <dgm:spPr/>
    </dgm:pt>
    <dgm:pt modelId="{0AC29CF5-252D-42A8-A627-7AE08AA53939}" type="pres">
      <dgm:prSet presAssocID="{5BD11C75-32DA-40AC-B15B-93745D9DFBDA}" presName="txSpace" presStyleCnt="0"/>
      <dgm:spPr/>
    </dgm:pt>
    <dgm:pt modelId="{B4DB472D-2131-4A4C-A26E-8B11F262C10B}" type="pres">
      <dgm:prSet presAssocID="{5BD11C75-32DA-40AC-B15B-93745D9DFBDA}" presName="desTx" presStyleLbl="revTx" presStyleIdx="1" presStyleCnt="8">
        <dgm:presLayoutVars/>
      </dgm:prSet>
      <dgm:spPr/>
    </dgm:pt>
    <dgm:pt modelId="{41C76481-6A5E-4747-9BFF-E143D560B01E}" type="pres">
      <dgm:prSet presAssocID="{AF984871-AE90-45DE-84D0-4F58CDB0D7DA}" presName="sibTrans" presStyleCnt="0"/>
      <dgm:spPr/>
    </dgm:pt>
    <dgm:pt modelId="{EF647C97-35DF-4038-A5CA-771A3C5AE84C}" type="pres">
      <dgm:prSet presAssocID="{09081FC3-1702-4053-8215-3A97CF16F0E6}" presName="compNode" presStyleCnt="0"/>
      <dgm:spPr/>
    </dgm:pt>
    <dgm:pt modelId="{35E631EC-1F81-44DE-B935-97B0FE7275F7}" type="pres">
      <dgm:prSet presAssocID="{09081FC3-1702-4053-8215-3A97CF16F0E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4151B59C-BCF7-4111-A823-6098F8B058EE}" type="pres">
      <dgm:prSet presAssocID="{09081FC3-1702-4053-8215-3A97CF16F0E6}" presName="iconSpace" presStyleCnt="0"/>
      <dgm:spPr/>
    </dgm:pt>
    <dgm:pt modelId="{CE9022BA-71AF-4F09-852D-2BE2306801E7}" type="pres">
      <dgm:prSet presAssocID="{09081FC3-1702-4053-8215-3A97CF16F0E6}" presName="parTx" presStyleLbl="revTx" presStyleIdx="2" presStyleCnt="8">
        <dgm:presLayoutVars>
          <dgm:chMax val="0"/>
          <dgm:chPref val="0"/>
        </dgm:presLayoutVars>
      </dgm:prSet>
      <dgm:spPr/>
    </dgm:pt>
    <dgm:pt modelId="{66D3A034-64A6-4CCE-9351-543FDDABB2EC}" type="pres">
      <dgm:prSet presAssocID="{09081FC3-1702-4053-8215-3A97CF16F0E6}" presName="txSpace" presStyleCnt="0"/>
      <dgm:spPr/>
    </dgm:pt>
    <dgm:pt modelId="{5A36920E-4646-4553-A727-5DB2B7CC108B}" type="pres">
      <dgm:prSet presAssocID="{09081FC3-1702-4053-8215-3A97CF16F0E6}" presName="desTx" presStyleLbl="revTx" presStyleIdx="3" presStyleCnt="8">
        <dgm:presLayoutVars/>
      </dgm:prSet>
      <dgm:spPr/>
    </dgm:pt>
    <dgm:pt modelId="{0B8558C0-B287-409F-BC3B-BDE5F8668908}" type="pres">
      <dgm:prSet presAssocID="{887EBEBE-A0F2-42C3-9F05-21862DE9D5E2}" presName="sibTrans" presStyleCnt="0"/>
      <dgm:spPr/>
    </dgm:pt>
    <dgm:pt modelId="{0A57B92C-1DD6-4183-B1BE-6E0907AB765B}" type="pres">
      <dgm:prSet presAssocID="{86C31F44-0B3D-4327-9EB0-5776E6E9623B}" presName="compNode" presStyleCnt="0"/>
      <dgm:spPr/>
    </dgm:pt>
    <dgm:pt modelId="{ED6553DB-C3B3-4F48-BC1C-97D8164E98FE}" type="pres">
      <dgm:prSet presAssocID="{86C31F44-0B3D-4327-9EB0-5776E6E9623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89F64E7-D4FE-4C77-BBDE-A331DC22747F}" type="pres">
      <dgm:prSet presAssocID="{86C31F44-0B3D-4327-9EB0-5776E6E9623B}" presName="iconSpace" presStyleCnt="0"/>
      <dgm:spPr/>
    </dgm:pt>
    <dgm:pt modelId="{86BD9C50-D593-4A56-B102-117F3418B604}" type="pres">
      <dgm:prSet presAssocID="{86C31F44-0B3D-4327-9EB0-5776E6E9623B}" presName="parTx" presStyleLbl="revTx" presStyleIdx="4" presStyleCnt="8">
        <dgm:presLayoutVars>
          <dgm:chMax val="0"/>
          <dgm:chPref val="0"/>
        </dgm:presLayoutVars>
      </dgm:prSet>
      <dgm:spPr/>
    </dgm:pt>
    <dgm:pt modelId="{7DCC0BE5-4B4B-4A02-BD0E-79A106794F84}" type="pres">
      <dgm:prSet presAssocID="{86C31F44-0B3D-4327-9EB0-5776E6E9623B}" presName="txSpace" presStyleCnt="0"/>
      <dgm:spPr/>
    </dgm:pt>
    <dgm:pt modelId="{BEFBE7C5-12D1-4A23-9CA1-EA2A9872218C}" type="pres">
      <dgm:prSet presAssocID="{86C31F44-0B3D-4327-9EB0-5776E6E9623B}" presName="desTx" presStyleLbl="revTx" presStyleIdx="5" presStyleCnt="8">
        <dgm:presLayoutVars/>
      </dgm:prSet>
      <dgm:spPr/>
    </dgm:pt>
    <dgm:pt modelId="{F82AD985-3735-4DAC-9AE7-B117321B3CC2}" type="pres">
      <dgm:prSet presAssocID="{608B091D-88E8-4B89-9747-AB725468729D}" presName="sibTrans" presStyleCnt="0"/>
      <dgm:spPr/>
    </dgm:pt>
    <dgm:pt modelId="{DB19E94A-C82D-4BA0-BF75-1C5B1C49F3B3}" type="pres">
      <dgm:prSet presAssocID="{E4A51B87-0165-4689-A091-655CB6168555}" presName="compNode" presStyleCnt="0"/>
      <dgm:spPr/>
    </dgm:pt>
    <dgm:pt modelId="{5198D1B9-8BF2-4796-B2DF-F6F3E02ADC04}" type="pres">
      <dgm:prSet presAssocID="{E4A51B87-0165-4689-A091-655CB616855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118CC81-1B59-4515-ABA5-6E0817060C45}" type="pres">
      <dgm:prSet presAssocID="{E4A51B87-0165-4689-A091-655CB6168555}" presName="iconSpace" presStyleCnt="0"/>
      <dgm:spPr/>
    </dgm:pt>
    <dgm:pt modelId="{34765B74-0133-478D-B23E-DFA96BD3D321}" type="pres">
      <dgm:prSet presAssocID="{E4A51B87-0165-4689-A091-655CB6168555}" presName="parTx" presStyleLbl="revTx" presStyleIdx="6" presStyleCnt="8">
        <dgm:presLayoutVars>
          <dgm:chMax val="0"/>
          <dgm:chPref val="0"/>
        </dgm:presLayoutVars>
      </dgm:prSet>
      <dgm:spPr/>
    </dgm:pt>
    <dgm:pt modelId="{4B2E2A14-5E5C-41D5-BC75-6A6B7F949191}" type="pres">
      <dgm:prSet presAssocID="{E4A51B87-0165-4689-A091-655CB6168555}" presName="txSpace" presStyleCnt="0"/>
      <dgm:spPr/>
    </dgm:pt>
    <dgm:pt modelId="{3B243DE5-645B-441E-A053-B747D7EA6C15}" type="pres">
      <dgm:prSet presAssocID="{E4A51B87-0165-4689-A091-655CB6168555}" presName="desTx" presStyleLbl="revTx" presStyleIdx="7" presStyleCnt="8">
        <dgm:presLayoutVars/>
      </dgm:prSet>
      <dgm:spPr/>
    </dgm:pt>
  </dgm:ptLst>
  <dgm:cxnLst>
    <dgm:cxn modelId="{D64D9108-1B06-4DD3-B690-4E77D24CE8CC}" type="presOf" srcId="{13907BBC-9BB3-4196-9F84-E7A76995A5D2}" destId="{BEFBE7C5-12D1-4A23-9CA1-EA2A9872218C}" srcOrd="0" destOrd="0" presId="urn:microsoft.com/office/officeart/2018/5/layout/CenteredIconLabelDescriptionList"/>
    <dgm:cxn modelId="{C799A614-2F4C-4633-8263-8899F376FBC4}" srcId="{86C31F44-0B3D-4327-9EB0-5776E6E9623B}" destId="{13907BBC-9BB3-4196-9F84-E7A76995A5D2}" srcOrd="0" destOrd="0" parTransId="{DF8DDC75-17CC-451B-BDE7-DF83E8DCE061}" sibTransId="{CAA6E85F-D1DE-49CE-BAB9-5BA60E0CEB01}"/>
    <dgm:cxn modelId="{F3566137-5A46-4176-AC47-1BB661C8C2CC}" srcId="{09081FC3-1702-4053-8215-3A97CF16F0E6}" destId="{E116969A-1CD3-484B-87EB-1FD2B103B25E}" srcOrd="0" destOrd="0" parTransId="{3AB27570-74D7-4A4C-82F6-770F2AA8ABED}" sibTransId="{D9927418-6227-490A-8D43-EF0DED10F5CB}"/>
    <dgm:cxn modelId="{71757342-1F2E-4976-9FBE-38D197060B49}" type="presOf" srcId="{57D4B639-551F-41AF-AD5C-2FBE7B194E61}" destId="{3B243DE5-645B-441E-A053-B747D7EA6C15}" srcOrd="0" destOrd="1" presId="urn:microsoft.com/office/officeart/2018/5/layout/CenteredIconLabelDescriptionList"/>
    <dgm:cxn modelId="{B61A6D47-CDDF-46EA-A886-2BA73E0B1DE1}" srcId="{E4A51B87-0165-4689-A091-655CB6168555}" destId="{207F7188-DE31-40E9-9596-921D3F6B8A36}" srcOrd="0" destOrd="0" parTransId="{8EB5F0E4-3E1A-46AE-96E5-2782FA20ED1B}" sibTransId="{04294EA7-62A7-44B3-B1DC-4872B4987BB9}"/>
    <dgm:cxn modelId="{9D6AFA67-579C-439C-AFFA-58C3662EA992}" type="presOf" srcId="{E4A51B87-0165-4689-A091-655CB6168555}" destId="{34765B74-0133-478D-B23E-DFA96BD3D321}" srcOrd="0" destOrd="0" presId="urn:microsoft.com/office/officeart/2018/5/layout/CenteredIconLabelDescriptionList"/>
    <dgm:cxn modelId="{C8893B4B-92EA-4067-BF33-F431E2D424FF}" srcId="{C801A43C-72C4-4337-9D80-60B8245E3544}" destId="{09081FC3-1702-4053-8215-3A97CF16F0E6}" srcOrd="1" destOrd="0" parTransId="{33184569-869F-431F-8139-D970EACDC6E9}" sibTransId="{887EBEBE-A0F2-42C3-9F05-21862DE9D5E2}"/>
    <dgm:cxn modelId="{3A910575-4625-4E3D-93F0-317A67388935}" type="presOf" srcId="{5BD11C75-32DA-40AC-B15B-93745D9DFBDA}" destId="{CAD715AA-2E3F-44BB-B851-2CB052E0099F}" srcOrd="0" destOrd="0" presId="urn:microsoft.com/office/officeart/2018/5/layout/CenteredIconLabelDescriptionList"/>
    <dgm:cxn modelId="{629CE17C-AF98-4764-8CCE-20D2620BF5E6}" srcId="{C801A43C-72C4-4337-9D80-60B8245E3544}" destId="{5BD11C75-32DA-40AC-B15B-93745D9DFBDA}" srcOrd="0" destOrd="0" parTransId="{60F6E061-B845-4741-ADE0-91257A0B6DE3}" sibTransId="{AF984871-AE90-45DE-84D0-4F58CDB0D7DA}"/>
    <dgm:cxn modelId="{4437B79C-1CE2-43BE-A4AE-611858007072}" srcId="{E4A51B87-0165-4689-A091-655CB6168555}" destId="{57D4B639-551F-41AF-AD5C-2FBE7B194E61}" srcOrd="1" destOrd="0" parTransId="{95D5833B-180B-4CB6-BC3D-64F158CC832F}" sibTransId="{829085D7-F18D-4D89-A404-2F55E95A84C7}"/>
    <dgm:cxn modelId="{F6EEC99E-5407-4A21-87ED-5C402C99865B}" srcId="{5BD11C75-32DA-40AC-B15B-93745D9DFBDA}" destId="{A28BFB81-93D0-4B98-9D40-B02E1D312EAD}" srcOrd="0" destOrd="0" parTransId="{CC94E9DF-5079-433F-B7CE-1C625A69FDF8}" sibTransId="{487688DB-3319-4C44-950D-F5606C4AFD51}"/>
    <dgm:cxn modelId="{90ED6FBD-A73D-42D3-AF71-960753FE1EE9}" type="presOf" srcId="{C801A43C-72C4-4337-9D80-60B8245E3544}" destId="{E084BA49-A428-4344-9159-B21DBCF868B0}" srcOrd="0" destOrd="0" presId="urn:microsoft.com/office/officeart/2018/5/layout/CenteredIconLabelDescriptionList"/>
    <dgm:cxn modelId="{439F06BF-B051-4316-8BAB-482CA7800516}" type="presOf" srcId="{86C31F44-0B3D-4327-9EB0-5776E6E9623B}" destId="{86BD9C50-D593-4A56-B102-117F3418B604}" srcOrd="0" destOrd="0" presId="urn:microsoft.com/office/officeart/2018/5/layout/CenteredIconLabelDescriptionList"/>
    <dgm:cxn modelId="{35A4F3C3-3B18-4FEF-B5CC-A4B511A63EDC}" srcId="{C801A43C-72C4-4337-9D80-60B8245E3544}" destId="{E4A51B87-0165-4689-A091-655CB6168555}" srcOrd="3" destOrd="0" parTransId="{D4E48BF3-BCCC-4724-909B-9692DF5CB996}" sibTransId="{1B341890-4B2A-46FB-81D6-3B55E9CF2D4E}"/>
    <dgm:cxn modelId="{943179CD-7B18-45C7-BBFF-00491FED3E89}" type="presOf" srcId="{09081FC3-1702-4053-8215-3A97CF16F0E6}" destId="{CE9022BA-71AF-4F09-852D-2BE2306801E7}" srcOrd="0" destOrd="0" presId="urn:microsoft.com/office/officeart/2018/5/layout/CenteredIconLabelDescriptionList"/>
    <dgm:cxn modelId="{5AD68DCF-F7F3-4A1E-9A07-AFFB790D1FBD}" type="presOf" srcId="{207F7188-DE31-40E9-9596-921D3F6B8A36}" destId="{3B243DE5-645B-441E-A053-B747D7EA6C15}" srcOrd="0" destOrd="0" presId="urn:microsoft.com/office/officeart/2018/5/layout/CenteredIconLabelDescriptionList"/>
    <dgm:cxn modelId="{0948B7D1-0823-4390-9619-C90EBB18BCC7}" type="presOf" srcId="{A28BFB81-93D0-4B98-9D40-B02E1D312EAD}" destId="{B4DB472D-2131-4A4C-A26E-8B11F262C10B}" srcOrd="0" destOrd="0" presId="urn:microsoft.com/office/officeart/2018/5/layout/CenteredIconLabelDescriptionList"/>
    <dgm:cxn modelId="{46F0BCEE-326A-4FE5-A783-F431F1A949BC}" srcId="{C801A43C-72C4-4337-9D80-60B8245E3544}" destId="{86C31F44-0B3D-4327-9EB0-5776E6E9623B}" srcOrd="2" destOrd="0" parTransId="{D0205B2E-7459-411A-A212-3CE848F80D8B}" sibTransId="{608B091D-88E8-4B89-9747-AB725468729D}"/>
    <dgm:cxn modelId="{BE91E4F9-F83A-46B6-A7FF-AE843C82DB15}" type="presOf" srcId="{E116969A-1CD3-484B-87EB-1FD2B103B25E}" destId="{5A36920E-4646-4553-A727-5DB2B7CC108B}" srcOrd="0" destOrd="0" presId="urn:microsoft.com/office/officeart/2018/5/layout/CenteredIconLabelDescriptionList"/>
    <dgm:cxn modelId="{33D1A2E2-7D4C-4EFB-9044-8166EDCF789B}" type="presParOf" srcId="{E084BA49-A428-4344-9159-B21DBCF868B0}" destId="{182B56E3-545D-4458-AA22-54F91E231CBA}" srcOrd="0" destOrd="0" presId="urn:microsoft.com/office/officeart/2018/5/layout/CenteredIconLabelDescriptionList"/>
    <dgm:cxn modelId="{C278AF25-A6A6-4ACD-B876-86CCD42553B3}" type="presParOf" srcId="{182B56E3-545D-4458-AA22-54F91E231CBA}" destId="{F54C5F5F-3011-4279-833B-3581DC90968A}" srcOrd="0" destOrd="0" presId="urn:microsoft.com/office/officeart/2018/5/layout/CenteredIconLabelDescriptionList"/>
    <dgm:cxn modelId="{1F7E98CC-8979-4CB3-A8F1-29675B0AF045}" type="presParOf" srcId="{182B56E3-545D-4458-AA22-54F91E231CBA}" destId="{A7039DAB-EAC3-4170-BF5B-2FF884E99096}" srcOrd="1" destOrd="0" presId="urn:microsoft.com/office/officeart/2018/5/layout/CenteredIconLabelDescriptionList"/>
    <dgm:cxn modelId="{5EDB3CCA-6174-478A-B8BD-9A1A753B8F4A}" type="presParOf" srcId="{182B56E3-545D-4458-AA22-54F91E231CBA}" destId="{CAD715AA-2E3F-44BB-B851-2CB052E0099F}" srcOrd="2" destOrd="0" presId="urn:microsoft.com/office/officeart/2018/5/layout/CenteredIconLabelDescriptionList"/>
    <dgm:cxn modelId="{D7F9D426-F818-4B17-AFDE-C0EC8BEAF930}" type="presParOf" srcId="{182B56E3-545D-4458-AA22-54F91E231CBA}" destId="{0AC29CF5-252D-42A8-A627-7AE08AA53939}" srcOrd="3" destOrd="0" presId="urn:microsoft.com/office/officeart/2018/5/layout/CenteredIconLabelDescriptionList"/>
    <dgm:cxn modelId="{D1ABBBCD-078D-408B-A4B2-6F66560959C7}" type="presParOf" srcId="{182B56E3-545D-4458-AA22-54F91E231CBA}" destId="{B4DB472D-2131-4A4C-A26E-8B11F262C10B}" srcOrd="4" destOrd="0" presId="urn:microsoft.com/office/officeart/2018/5/layout/CenteredIconLabelDescriptionList"/>
    <dgm:cxn modelId="{39B2EE80-4FBC-4E8A-AD4B-5B1E998BD35C}" type="presParOf" srcId="{E084BA49-A428-4344-9159-B21DBCF868B0}" destId="{41C76481-6A5E-4747-9BFF-E143D560B01E}" srcOrd="1" destOrd="0" presId="urn:microsoft.com/office/officeart/2018/5/layout/CenteredIconLabelDescriptionList"/>
    <dgm:cxn modelId="{95CEBA8E-9976-480F-A75B-608AA089121C}" type="presParOf" srcId="{E084BA49-A428-4344-9159-B21DBCF868B0}" destId="{EF647C97-35DF-4038-A5CA-771A3C5AE84C}" srcOrd="2" destOrd="0" presId="urn:microsoft.com/office/officeart/2018/5/layout/CenteredIconLabelDescriptionList"/>
    <dgm:cxn modelId="{9DDC567A-26A4-41C1-9384-CCA10C96BC80}" type="presParOf" srcId="{EF647C97-35DF-4038-A5CA-771A3C5AE84C}" destId="{35E631EC-1F81-44DE-B935-97B0FE7275F7}" srcOrd="0" destOrd="0" presId="urn:microsoft.com/office/officeart/2018/5/layout/CenteredIconLabelDescriptionList"/>
    <dgm:cxn modelId="{871068E8-CEB3-4AAF-AC32-DDCDAC80F577}" type="presParOf" srcId="{EF647C97-35DF-4038-A5CA-771A3C5AE84C}" destId="{4151B59C-BCF7-4111-A823-6098F8B058EE}" srcOrd="1" destOrd="0" presId="urn:microsoft.com/office/officeart/2018/5/layout/CenteredIconLabelDescriptionList"/>
    <dgm:cxn modelId="{71CB0B80-903C-40CB-A461-7E96618D0076}" type="presParOf" srcId="{EF647C97-35DF-4038-A5CA-771A3C5AE84C}" destId="{CE9022BA-71AF-4F09-852D-2BE2306801E7}" srcOrd="2" destOrd="0" presId="urn:microsoft.com/office/officeart/2018/5/layout/CenteredIconLabelDescriptionList"/>
    <dgm:cxn modelId="{C67562E9-E6CE-419B-A01C-CB6AC0234376}" type="presParOf" srcId="{EF647C97-35DF-4038-A5CA-771A3C5AE84C}" destId="{66D3A034-64A6-4CCE-9351-543FDDABB2EC}" srcOrd="3" destOrd="0" presId="urn:microsoft.com/office/officeart/2018/5/layout/CenteredIconLabelDescriptionList"/>
    <dgm:cxn modelId="{360A0B57-684F-4D37-8330-7CC331820677}" type="presParOf" srcId="{EF647C97-35DF-4038-A5CA-771A3C5AE84C}" destId="{5A36920E-4646-4553-A727-5DB2B7CC108B}" srcOrd="4" destOrd="0" presId="urn:microsoft.com/office/officeart/2018/5/layout/CenteredIconLabelDescriptionList"/>
    <dgm:cxn modelId="{34B0263F-D4E2-4036-A7C5-C3CF4B1AF62D}" type="presParOf" srcId="{E084BA49-A428-4344-9159-B21DBCF868B0}" destId="{0B8558C0-B287-409F-BC3B-BDE5F8668908}" srcOrd="3" destOrd="0" presId="urn:microsoft.com/office/officeart/2018/5/layout/CenteredIconLabelDescriptionList"/>
    <dgm:cxn modelId="{0170DCD0-B968-4EBD-AFDE-6B6B927E21BE}" type="presParOf" srcId="{E084BA49-A428-4344-9159-B21DBCF868B0}" destId="{0A57B92C-1DD6-4183-B1BE-6E0907AB765B}" srcOrd="4" destOrd="0" presId="urn:microsoft.com/office/officeart/2018/5/layout/CenteredIconLabelDescriptionList"/>
    <dgm:cxn modelId="{CEF76DBE-067E-43DB-A445-4A74B342CC6C}" type="presParOf" srcId="{0A57B92C-1DD6-4183-B1BE-6E0907AB765B}" destId="{ED6553DB-C3B3-4F48-BC1C-97D8164E98FE}" srcOrd="0" destOrd="0" presId="urn:microsoft.com/office/officeart/2018/5/layout/CenteredIconLabelDescriptionList"/>
    <dgm:cxn modelId="{2FAB9E11-CE42-47A7-9C04-30CC17542756}" type="presParOf" srcId="{0A57B92C-1DD6-4183-B1BE-6E0907AB765B}" destId="{989F64E7-D4FE-4C77-BBDE-A331DC22747F}" srcOrd="1" destOrd="0" presId="urn:microsoft.com/office/officeart/2018/5/layout/CenteredIconLabelDescriptionList"/>
    <dgm:cxn modelId="{A3702C89-CBDB-411C-93C4-E70E78D5A85F}" type="presParOf" srcId="{0A57B92C-1DD6-4183-B1BE-6E0907AB765B}" destId="{86BD9C50-D593-4A56-B102-117F3418B604}" srcOrd="2" destOrd="0" presId="urn:microsoft.com/office/officeart/2018/5/layout/CenteredIconLabelDescriptionList"/>
    <dgm:cxn modelId="{09A3CCD7-95C4-4DC0-A30A-ACC4782B172D}" type="presParOf" srcId="{0A57B92C-1DD6-4183-B1BE-6E0907AB765B}" destId="{7DCC0BE5-4B4B-4A02-BD0E-79A106794F84}" srcOrd="3" destOrd="0" presId="urn:microsoft.com/office/officeart/2018/5/layout/CenteredIconLabelDescriptionList"/>
    <dgm:cxn modelId="{C7DFD61E-61AD-4727-BCE9-EC7DABD58957}" type="presParOf" srcId="{0A57B92C-1DD6-4183-B1BE-6E0907AB765B}" destId="{BEFBE7C5-12D1-4A23-9CA1-EA2A9872218C}" srcOrd="4" destOrd="0" presId="urn:microsoft.com/office/officeart/2018/5/layout/CenteredIconLabelDescriptionList"/>
    <dgm:cxn modelId="{8BE7C74D-6EC5-4BF0-9701-F668543B7472}" type="presParOf" srcId="{E084BA49-A428-4344-9159-B21DBCF868B0}" destId="{F82AD985-3735-4DAC-9AE7-B117321B3CC2}" srcOrd="5" destOrd="0" presId="urn:microsoft.com/office/officeart/2018/5/layout/CenteredIconLabelDescriptionList"/>
    <dgm:cxn modelId="{CFDE29FD-EF48-47CB-B3D4-78B9001A1AF0}" type="presParOf" srcId="{E084BA49-A428-4344-9159-B21DBCF868B0}" destId="{DB19E94A-C82D-4BA0-BF75-1C5B1C49F3B3}" srcOrd="6" destOrd="0" presId="urn:microsoft.com/office/officeart/2018/5/layout/CenteredIconLabelDescriptionList"/>
    <dgm:cxn modelId="{11AA6719-BBC7-4E16-968E-7575F9C91C2E}" type="presParOf" srcId="{DB19E94A-C82D-4BA0-BF75-1C5B1C49F3B3}" destId="{5198D1B9-8BF2-4796-B2DF-F6F3E02ADC04}" srcOrd="0" destOrd="0" presId="urn:microsoft.com/office/officeart/2018/5/layout/CenteredIconLabelDescriptionList"/>
    <dgm:cxn modelId="{7BD92DFA-7B58-4E80-BCE9-83FAB2587522}" type="presParOf" srcId="{DB19E94A-C82D-4BA0-BF75-1C5B1C49F3B3}" destId="{2118CC81-1B59-4515-ABA5-6E0817060C45}" srcOrd="1" destOrd="0" presId="urn:microsoft.com/office/officeart/2018/5/layout/CenteredIconLabelDescriptionList"/>
    <dgm:cxn modelId="{8DAE0C1E-60B6-440B-BD4C-0167DCCF5C8E}" type="presParOf" srcId="{DB19E94A-C82D-4BA0-BF75-1C5B1C49F3B3}" destId="{34765B74-0133-478D-B23E-DFA96BD3D321}" srcOrd="2" destOrd="0" presId="urn:microsoft.com/office/officeart/2018/5/layout/CenteredIconLabelDescriptionList"/>
    <dgm:cxn modelId="{63D020F4-0D92-43BD-A497-452437CC7118}" type="presParOf" srcId="{DB19E94A-C82D-4BA0-BF75-1C5B1C49F3B3}" destId="{4B2E2A14-5E5C-41D5-BC75-6A6B7F949191}" srcOrd="3" destOrd="0" presId="urn:microsoft.com/office/officeart/2018/5/layout/CenteredIconLabelDescriptionList"/>
    <dgm:cxn modelId="{7E3CDCD2-A21A-4B6B-8EAA-B148719ED038}" type="presParOf" srcId="{DB19E94A-C82D-4BA0-BF75-1C5B1C49F3B3}" destId="{3B243DE5-645B-441E-A053-B747D7EA6C1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BA50E6-9ACB-404B-A12E-6701348BAA6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0ED47E-DCAF-480E-9BA9-3E342BC9D6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Curated information on flight delays for travelers</a:t>
          </a:r>
        </a:p>
      </dgm:t>
    </dgm:pt>
    <dgm:pt modelId="{65A21F3E-F2A7-46C0-BE54-032C91056C69}" type="parTrans" cxnId="{AAECB668-D772-4950-ABC0-81E6B4C54AC3}">
      <dgm:prSet/>
      <dgm:spPr/>
      <dgm:t>
        <a:bodyPr/>
        <a:lstStyle/>
        <a:p>
          <a:endParaRPr lang="en-US"/>
        </a:p>
      </dgm:t>
    </dgm:pt>
    <dgm:pt modelId="{1CF9E1A7-7982-4EC8-9657-0EFB8782BD8D}" type="sibTrans" cxnId="{AAECB668-D772-4950-ABC0-81E6B4C54AC3}">
      <dgm:prSet/>
      <dgm:spPr/>
      <dgm:t>
        <a:bodyPr/>
        <a:lstStyle/>
        <a:p>
          <a:endParaRPr lang="en-US"/>
        </a:p>
      </dgm:t>
    </dgm:pt>
    <dgm:pt modelId="{2A249B16-593F-458C-B95C-7741673410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Average arrival and departure delays for airline analysts</a:t>
          </a:r>
        </a:p>
      </dgm:t>
    </dgm:pt>
    <dgm:pt modelId="{2AC9EAC3-9364-4273-93B0-4BA14AEAAEF8}" type="parTrans" cxnId="{0AC69659-0545-4856-9D98-0D5A283D5449}">
      <dgm:prSet/>
      <dgm:spPr/>
      <dgm:t>
        <a:bodyPr/>
        <a:lstStyle/>
        <a:p>
          <a:endParaRPr lang="en-US"/>
        </a:p>
      </dgm:t>
    </dgm:pt>
    <dgm:pt modelId="{29B0452B-DFB7-4E6E-812D-E77D1BABD66A}" type="sibTrans" cxnId="{0AC69659-0545-4856-9D98-0D5A283D5449}">
      <dgm:prSet/>
      <dgm:spPr/>
      <dgm:t>
        <a:bodyPr/>
        <a:lstStyle/>
        <a:p>
          <a:endParaRPr lang="en-US"/>
        </a:p>
      </dgm:t>
    </dgm:pt>
    <dgm:pt modelId="{5D7646D3-8E85-4BFE-B095-588E453C22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Daily aggregates of precipitation and flight delays for airport </a:t>
          </a:r>
        </a:p>
      </dgm:t>
    </dgm:pt>
    <dgm:pt modelId="{C057E70C-2311-42C0-8D71-FA97FF0BC071}" type="parTrans" cxnId="{CC8D6349-E0B7-44C6-81A6-0071C5B37C95}">
      <dgm:prSet/>
      <dgm:spPr/>
      <dgm:t>
        <a:bodyPr/>
        <a:lstStyle/>
        <a:p>
          <a:endParaRPr lang="en-US"/>
        </a:p>
      </dgm:t>
    </dgm:pt>
    <dgm:pt modelId="{ABA8219B-8162-4142-ACBB-BCA098361C11}" type="sibTrans" cxnId="{CC8D6349-E0B7-44C6-81A6-0071C5B37C95}">
      <dgm:prSet/>
      <dgm:spPr/>
      <dgm:t>
        <a:bodyPr/>
        <a:lstStyle/>
        <a:p>
          <a:endParaRPr lang="en-US"/>
        </a:p>
      </dgm:t>
    </dgm:pt>
    <dgm:pt modelId="{041369B5-0A33-4911-B0AE-41F008FC954F}" type="pres">
      <dgm:prSet presAssocID="{5CBA50E6-9ACB-404B-A12E-6701348BAA68}" presName="root" presStyleCnt="0">
        <dgm:presLayoutVars>
          <dgm:dir/>
          <dgm:resizeHandles val="exact"/>
        </dgm:presLayoutVars>
      </dgm:prSet>
      <dgm:spPr/>
    </dgm:pt>
    <dgm:pt modelId="{93692163-5E75-4F41-8569-9E050394740D}" type="pres">
      <dgm:prSet presAssocID="{8A0ED47E-DCAF-480E-9BA9-3E342BC9D6E2}" presName="compNode" presStyleCnt="0"/>
      <dgm:spPr/>
    </dgm:pt>
    <dgm:pt modelId="{DD17024E-A87A-47FE-BD9A-1AEE9E1806B3}" type="pres">
      <dgm:prSet presAssocID="{8A0ED47E-DCAF-480E-9BA9-3E342BC9D6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F5DAFC85-54A8-4CDB-914B-0DBD9D8D4973}" type="pres">
      <dgm:prSet presAssocID="{8A0ED47E-DCAF-480E-9BA9-3E342BC9D6E2}" presName="spaceRect" presStyleCnt="0"/>
      <dgm:spPr/>
    </dgm:pt>
    <dgm:pt modelId="{DF256402-6A04-4FC4-89EB-4CFD704F4A6F}" type="pres">
      <dgm:prSet presAssocID="{8A0ED47E-DCAF-480E-9BA9-3E342BC9D6E2}" presName="textRect" presStyleLbl="revTx" presStyleIdx="0" presStyleCnt="3">
        <dgm:presLayoutVars>
          <dgm:chMax val="1"/>
          <dgm:chPref val="1"/>
        </dgm:presLayoutVars>
      </dgm:prSet>
      <dgm:spPr/>
    </dgm:pt>
    <dgm:pt modelId="{701A4465-2D9B-4503-9CF3-FBEC9718D5E2}" type="pres">
      <dgm:prSet presAssocID="{1CF9E1A7-7982-4EC8-9657-0EFB8782BD8D}" presName="sibTrans" presStyleCnt="0"/>
      <dgm:spPr/>
    </dgm:pt>
    <dgm:pt modelId="{FC93399D-741D-42DC-8987-232A9D872145}" type="pres">
      <dgm:prSet presAssocID="{2A249B16-593F-458C-B95C-7741673410BF}" presName="compNode" presStyleCnt="0"/>
      <dgm:spPr/>
    </dgm:pt>
    <dgm:pt modelId="{D64DD5B1-A306-4DD8-B7FE-0CA06B54F7DF}" type="pres">
      <dgm:prSet presAssocID="{2A249B16-593F-458C-B95C-7741673410B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23C9F555-9466-4572-BED9-311D090219BD}" type="pres">
      <dgm:prSet presAssocID="{2A249B16-593F-458C-B95C-7741673410BF}" presName="spaceRect" presStyleCnt="0"/>
      <dgm:spPr/>
    </dgm:pt>
    <dgm:pt modelId="{F42F8F33-0164-48F8-BD7F-24E2870DE0F9}" type="pres">
      <dgm:prSet presAssocID="{2A249B16-593F-458C-B95C-7741673410BF}" presName="textRect" presStyleLbl="revTx" presStyleIdx="1" presStyleCnt="3">
        <dgm:presLayoutVars>
          <dgm:chMax val="1"/>
          <dgm:chPref val="1"/>
        </dgm:presLayoutVars>
      </dgm:prSet>
      <dgm:spPr/>
    </dgm:pt>
    <dgm:pt modelId="{A37C65E1-0FEF-484C-A1FC-A17C995E1FB3}" type="pres">
      <dgm:prSet presAssocID="{29B0452B-DFB7-4E6E-812D-E77D1BABD66A}" presName="sibTrans" presStyleCnt="0"/>
      <dgm:spPr/>
    </dgm:pt>
    <dgm:pt modelId="{F3CD9A41-0446-4BFA-8D2C-BA1404FF2A31}" type="pres">
      <dgm:prSet presAssocID="{5D7646D3-8E85-4BFE-B095-588E453C223D}" presName="compNode" presStyleCnt="0"/>
      <dgm:spPr/>
    </dgm:pt>
    <dgm:pt modelId="{B8E2F375-3088-47D0-B57E-A2F0A1B31F40}" type="pres">
      <dgm:prSet presAssocID="{5D7646D3-8E85-4BFE-B095-588E453C223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D290CBA9-B9FC-41A5-9A97-9899EA1A7E86}" type="pres">
      <dgm:prSet presAssocID="{5D7646D3-8E85-4BFE-B095-588E453C223D}" presName="spaceRect" presStyleCnt="0"/>
      <dgm:spPr/>
    </dgm:pt>
    <dgm:pt modelId="{3470D83D-67F0-4850-B475-14EBBF3E3F24}" type="pres">
      <dgm:prSet presAssocID="{5D7646D3-8E85-4BFE-B095-588E453C223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BC0F938-256D-48B4-9E3D-6739C6D1F039}" type="presOf" srcId="{2A249B16-593F-458C-B95C-7741673410BF}" destId="{F42F8F33-0164-48F8-BD7F-24E2870DE0F9}" srcOrd="0" destOrd="0" presId="urn:microsoft.com/office/officeart/2018/2/layout/IconLabelList"/>
    <dgm:cxn modelId="{AAECB668-D772-4950-ABC0-81E6B4C54AC3}" srcId="{5CBA50E6-9ACB-404B-A12E-6701348BAA68}" destId="{8A0ED47E-DCAF-480E-9BA9-3E342BC9D6E2}" srcOrd="0" destOrd="0" parTransId="{65A21F3E-F2A7-46C0-BE54-032C91056C69}" sibTransId="{1CF9E1A7-7982-4EC8-9657-0EFB8782BD8D}"/>
    <dgm:cxn modelId="{CC8D6349-E0B7-44C6-81A6-0071C5B37C95}" srcId="{5CBA50E6-9ACB-404B-A12E-6701348BAA68}" destId="{5D7646D3-8E85-4BFE-B095-588E453C223D}" srcOrd="2" destOrd="0" parTransId="{C057E70C-2311-42C0-8D71-FA97FF0BC071}" sibTransId="{ABA8219B-8162-4142-ACBB-BCA098361C11}"/>
    <dgm:cxn modelId="{0AC69659-0545-4856-9D98-0D5A283D5449}" srcId="{5CBA50E6-9ACB-404B-A12E-6701348BAA68}" destId="{2A249B16-593F-458C-B95C-7741673410BF}" srcOrd="1" destOrd="0" parTransId="{2AC9EAC3-9364-4273-93B0-4BA14AEAAEF8}" sibTransId="{29B0452B-DFB7-4E6E-812D-E77D1BABD66A}"/>
    <dgm:cxn modelId="{DB3B14C5-282B-43D4-8547-CCBC350BC3B6}" type="presOf" srcId="{5D7646D3-8E85-4BFE-B095-588E453C223D}" destId="{3470D83D-67F0-4850-B475-14EBBF3E3F24}" srcOrd="0" destOrd="0" presId="urn:microsoft.com/office/officeart/2018/2/layout/IconLabelList"/>
    <dgm:cxn modelId="{9CDC20E6-A68A-4CF1-9504-D60D08A464C4}" type="presOf" srcId="{5CBA50E6-9ACB-404B-A12E-6701348BAA68}" destId="{041369B5-0A33-4911-B0AE-41F008FC954F}" srcOrd="0" destOrd="0" presId="urn:microsoft.com/office/officeart/2018/2/layout/IconLabelList"/>
    <dgm:cxn modelId="{883078EB-AA92-49F4-BBE4-84C2A28D68DE}" type="presOf" srcId="{8A0ED47E-DCAF-480E-9BA9-3E342BC9D6E2}" destId="{DF256402-6A04-4FC4-89EB-4CFD704F4A6F}" srcOrd="0" destOrd="0" presId="urn:microsoft.com/office/officeart/2018/2/layout/IconLabelList"/>
    <dgm:cxn modelId="{9BBD15EC-5832-4445-8BB4-54D013B01815}" type="presParOf" srcId="{041369B5-0A33-4911-B0AE-41F008FC954F}" destId="{93692163-5E75-4F41-8569-9E050394740D}" srcOrd="0" destOrd="0" presId="urn:microsoft.com/office/officeart/2018/2/layout/IconLabelList"/>
    <dgm:cxn modelId="{376FED72-E328-4F22-A781-55AF741B15AA}" type="presParOf" srcId="{93692163-5E75-4F41-8569-9E050394740D}" destId="{DD17024E-A87A-47FE-BD9A-1AEE9E1806B3}" srcOrd="0" destOrd="0" presId="urn:microsoft.com/office/officeart/2018/2/layout/IconLabelList"/>
    <dgm:cxn modelId="{71B154F1-6C1D-4154-84DC-CFEE9A1B9B5B}" type="presParOf" srcId="{93692163-5E75-4F41-8569-9E050394740D}" destId="{F5DAFC85-54A8-4CDB-914B-0DBD9D8D4973}" srcOrd="1" destOrd="0" presId="urn:microsoft.com/office/officeart/2018/2/layout/IconLabelList"/>
    <dgm:cxn modelId="{ABF81E85-4766-414A-940F-B5EBE8DC740A}" type="presParOf" srcId="{93692163-5E75-4F41-8569-9E050394740D}" destId="{DF256402-6A04-4FC4-89EB-4CFD704F4A6F}" srcOrd="2" destOrd="0" presId="urn:microsoft.com/office/officeart/2018/2/layout/IconLabelList"/>
    <dgm:cxn modelId="{404F2AA6-0385-494C-B22C-AF8CC6FC144D}" type="presParOf" srcId="{041369B5-0A33-4911-B0AE-41F008FC954F}" destId="{701A4465-2D9B-4503-9CF3-FBEC9718D5E2}" srcOrd="1" destOrd="0" presId="urn:microsoft.com/office/officeart/2018/2/layout/IconLabelList"/>
    <dgm:cxn modelId="{63FD7C00-4449-42EA-A92E-633495EA7A88}" type="presParOf" srcId="{041369B5-0A33-4911-B0AE-41F008FC954F}" destId="{FC93399D-741D-42DC-8987-232A9D872145}" srcOrd="2" destOrd="0" presId="urn:microsoft.com/office/officeart/2018/2/layout/IconLabelList"/>
    <dgm:cxn modelId="{C78A6EC7-D762-481C-B173-528CB4DE8129}" type="presParOf" srcId="{FC93399D-741D-42DC-8987-232A9D872145}" destId="{D64DD5B1-A306-4DD8-B7FE-0CA06B54F7DF}" srcOrd="0" destOrd="0" presId="urn:microsoft.com/office/officeart/2018/2/layout/IconLabelList"/>
    <dgm:cxn modelId="{1233C3AA-B52C-4791-A50F-23D20D68C946}" type="presParOf" srcId="{FC93399D-741D-42DC-8987-232A9D872145}" destId="{23C9F555-9466-4572-BED9-311D090219BD}" srcOrd="1" destOrd="0" presId="urn:microsoft.com/office/officeart/2018/2/layout/IconLabelList"/>
    <dgm:cxn modelId="{C6536073-7531-4D7C-9272-E548F171A759}" type="presParOf" srcId="{FC93399D-741D-42DC-8987-232A9D872145}" destId="{F42F8F33-0164-48F8-BD7F-24E2870DE0F9}" srcOrd="2" destOrd="0" presId="urn:microsoft.com/office/officeart/2018/2/layout/IconLabelList"/>
    <dgm:cxn modelId="{35D91118-D0DA-48F8-AF79-BB06D26D16FF}" type="presParOf" srcId="{041369B5-0A33-4911-B0AE-41F008FC954F}" destId="{A37C65E1-0FEF-484C-A1FC-A17C995E1FB3}" srcOrd="3" destOrd="0" presId="urn:microsoft.com/office/officeart/2018/2/layout/IconLabelList"/>
    <dgm:cxn modelId="{88596167-8007-4F1C-A273-AE5A173DAC13}" type="presParOf" srcId="{041369B5-0A33-4911-B0AE-41F008FC954F}" destId="{F3CD9A41-0446-4BFA-8D2C-BA1404FF2A31}" srcOrd="4" destOrd="0" presId="urn:microsoft.com/office/officeart/2018/2/layout/IconLabelList"/>
    <dgm:cxn modelId="{E2AB11FB-AE36-4F8B-BC7A-53B11046D126}" type="presParOf" srcId="{F3CD9A41-0446-4BFA-8D2C-BA1404FF2A31}" destId="{B8E2F375-3088-47D0-B57E-A2F0A1B31F40}" srcOrd="0" destOrd="0" presId="urn:microsoft.com/office/officeart/2018/2/layout/IconLabelList"/>
    <dgm:cxn modelId="{DAAA9770-2BB3-49F4-B44B-BB959EDDB9EC}" type="presParOf" srcId="{F3CD9A41-0446-4BFA-8D2C-BA1404FF2A31}" destId="{D290CBA9-B9FC-41A5-9A97-9899EA1A7E86}" srcOrd="1" destOrd="0" presId="urn:microsoft.com/office/officeart/2018/2/layout/IconLabelList"/>
    <dgm:cxn modelId="{13D8F5E6-88CD-42CC-8917-131F1D529D9A}" type="presParOf" srcId="{F3CD9A41-0446-4BFA-8D2C-BA1404FF2A31}" destId="{3470D83D-67F0-4850-B475-14EBBF3E3F2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526399-DAF6-487E-B707-FE1A5C67F4C6}" type="doc">
      <dgm:prSet loTypeId="urn:microsoft.com/office/officeart/2005/8/layout/chart3" loCatId="cycle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66D8BD2-A71A-43B7-8667-036B4C1762C6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Delay by carriers</a:t>
          </a:r>
        </a:p>
      </dgm:t>
    </dgm:pt>
    <dgm:pt modelId="{35AB9E39-607C-4FF2-A5D2-D43276A8493E}" type="parTrans" cxnId="{8E38E89F-8A72-49DF-8928-E4856A22CB5B}">
      <dgm:prSet/>
      <dgm:spPr/>
      <dgm:t>
        <a:bodyPr/>
        <a:lstStyle/>
        <a:p>
          <a:endParaRPr lang="en-US"/>
        </a:p>
      </dgm:t>
    </dgm:pt>
    <dgm:pt modelId="{03D51781-E679-4F7B-BED8-3B7BCCCBE269}" type="sibTrans" cxnId="{8E38E89F-8A72-49DF-8928-E4856A22CB5B}">
      <dgm:prSet/>
      <dgm:spPr/>
      <dgm:t>
        <a:bodyPr/>
        <a:lstStyle/>
        <a:p>
          <a:endParaRPr lang="en-US"/>
        </a:p>
      </dgm:t>
    </dgm:pt>
    <dgm:pt modelId="{BC90E564-462A-48F4-8149-25FC573F4F23}">
      <dgm:prSet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Seasonal holiday effects</a:t>
          </a:r>
        </a:p>
      </dgm:t>
    </dgm:pt>
    <dgm:pt modelId="{A64E016A-D253-41F7-85FB-C615638CDEEE}" type="parTrans" cxnId="{13D923FF-DA2C-4874-968D-72EE70D7C6EF}">
      <dgm:prSet/>
      <dgm:spPr/>
      <dgm:t>
        <a:bodyPr/>
        <a:lstStyle/>
        <a:p>
          <a:endParaRPr lang="en-US"/>
        </a:p>
      </dgm:t>
    </dgm:pt>
    <dgm:pt modelId="{176A6BC9-7B71-472C-B96E-1395A2310B97}" type="sibTrans" cxnId="{13D923FF-DA2C-4874-968D-72EE70D7C6EF}">
      <dgm:prSet/>
      <dgm:spPr/>
      <dgm:t>
        <a:bodyPr/>
        <a:lstStyle/>
        <a:p>
          <a:endParaRPr lang="en-US"/>
        </a:p>
      </dgm:t>
    </dgm:pt>
    <dgm:pt modelId="{0A5E3604-DBE0-4391-A052-A5CF3F10488F}">
      <dgm:prSet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Destination impact </a:t>
          </a:r>
        </a:p>
      </dgm:t>
    </dgm:pt>
    <dgm:pt modelId="{74E51A9E-E3BE-463D-B9C1-4C839552FB8F}" type="parTrans" cxnId="{319CBA05-CF66-474D-A748-2FB54F13856C}">
      <dgm:prSet/>
      <dgm:spPr/>
      <dgm:t>
        <a:bodyPr/>
        <a:lstStyle/>
        <a:p>
          <a:endParaRPr lang="en-US"/>
        </a:p>
      </dgm:t>
    </dgm:pt>
    <dgm:pt modelId="{050F542B-FAC9-4298-8108-7ADB4A4A8A34}" type="sibTrans" cxnId="{319CBA05-CF66-474D-A748-2FB54F13856C}">
      <dgm:prSet/>
      <dgm:spPr/>
      <dgm:t>
        <a:bodyPr/>
        <a:lstStyle/>
        <a:p>
          <a:endParaRPr lang="en-US"/>
        </a:p>
      </dgm:t>
    </dgm:pt>
    <dgm:pt modelId="{32F8AFA7-69E4-4564-94E0-85CA4A183906}">
      <dgm:prSet phldr="0"/>
      <dgm:spPr/>
      <dgm:t>
        <a:bodyPr/>
        <a:lstStyle/>
        <a:p>
          <a:pPr rtl="0"/>
          <a:r>
            <a:rPr lang="en-US">
              <a:latin typeface="Times New Roman"/>
              <a:cs typeface="Times New Roman"/>
            </a:rPr>
            <a:t>Delays by time of day</a:t>
          </a:r>
          <a:endParaRPr lang="en-US"/>
        </a:p>
      </dgm:t>
    </dgm:pt>
    <dgm:pt modelId="{C85BBA39-580E-4E74-864E-8AEA008C79E3}" type="parTrans" cxnId="{A5D4892B-1028-464E-B24C-6446E473C646}">
      <dgm:prSet/>
      <dgm:spPr/>
    </dgm:pt>
    <dgm:pt modelId="{BA65609F-A46C-4FC2-9CBB-01BB0AD68134}" type="sibTrans" cxnId="{A5D4892B-1028-464E-B24C-6446E473C646}">
      <dgm:prSet/>
      <dgm:spPr/>
    </dgm:pt>
    <dgm:pt modelId="{23E807F3-7828-4D0F-8250-90E92A20B76E}" type="pres">
      <dgm:prSet presAssocID="{A3526399-DAF6-487E-B707-FE1A5C67F4C6}" presName="compositeShape" presStyleCnt="0">
        <dgm:presLayoutVars>
          <dgm:chMax val="7"/>
          <dgm:dir/>
          <dgm:resizeHandles val="exact"/>
        </dgm:presLayoutVars>
      </dgm:prSet>
      <dgm:spPr/>
    </dgm:pt>
    <dgm:pt modelId="{4BED452B-43CF-4F60-8D21-A45A4E753BCE}" type="pres">
      <dgm:prSet presAssocID="{A3526399-DAF6-487E-B707-FE1A5C67F4C6}" presName="wedge1" presStyleLbl="node1" presStyleIdx="0" presStyleCnt="4"/>
      <dgm:spPr/>
    </dgm:pt>
    <dgm:pt modelId="{87C78D71-B517-4953-9D7E-B43A76431420}" type="pres">
      <dgm:prSet presAssocID="{A3526399-DAF6-487E-B707-FE1A5C67F4C6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CA4E8C3-7783-42A6-B6F1-63F8374EC304}" type="pres">
      <dgm:prSet presAssocID="{A3526399-DAF6-487E-B707-FE1A5C67F4C6}" presName="wedge2" presStyleLbl="node1" presStyleIdx="1" presStyleCnt="4"/>
      <dgm:spPr/>
    </dgm:pt>
    <dgm:pt modelId="{A9E46AA1-81E5-4BAD-902A-80F01F572B97}" type="pres">
      <dgm:prSet presAssocID="{A3526399-DAF6-487E-B707-FE1A5C67F4C6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1BAAB28-3A8D-43D6-AC3E-C3BFC0DCAA40}" type="pres">
      <dgm:prSet presAssocID="{A3526399-DAF6-487E-B707-FE1A5C67F4C6}" presName="wedge3" presStyleLbl="node1" presStyleIdx="2" presStyleCnt="4"/>
      <dgm:spPr/>
    </dgm:pt>
    <dgm:pt modelId="{E32A6EF0-3B9D-4838-BC9C-958C26361FA0}" type="pres">
      <dgm:prSet presAssocID="{A3526399-DAF6-487E-B707-FE1A5C67F4C6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F0AB7E6-B32E-43D7-81C1-80949EB4D24A}" type="pres">
      <dgm:prSet presAssocID="{A3526399-DAF6-487E-B707-FE1A5C67F4C6}" presName="wedge4" presStyleLbl="node1" presStyleIdx="3" presStyleCnt="4"/>
      <dgm:spPr/>
    </dgm:pt>
    <dgm:pt modelId="{7BA29684-42BE-4941-BB65-3D02DEF737D8}" type="pres">
      <dgm:prSet presAssocID="{A3526399-DAF6-487E-B707-FE1A5C67F4C6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319CBA05-CF66-474D-A748-2FB54F13856C}" srcId="{A3526399-DAF6-487E-B707-FE1A5C67F4C6}" destId="{0A5E3604-DBE0-4391-A052-A5CF3F10488F}" srcOrd="3" destOrd="0" parTransId="{74E51A9E-E3BE-463D-B9C1-4C839552FB8F}" sibTransId="{050F542B-FAC9-4298-8108-7ADB4A4A8A34}"/>
    <dgm:cxn modelId="{9E72540A-7F7B-4709-860A-C490412D7259}" type="presOf" srcId="{BC90E564-462A-48F4-8149-25FC573F4F23}" destId="{A9E46AA1-81E5-4BAD-902A-80F01F572B97}" srcOrd="1" destOrd="0" presId="urn:microsoft.com/office/officeart/2005/8/layout/chart3"/>
    <dgm:cxn modelId="{A5D4892B-1028-464E-B24C-6446E473C646}" srcId="{A3526399-DAF6-487E-B707-FE1A5C67F4C6}" destId="{32F8AFA7-69E4-4564-94E0-85CA4A183906}" srcOrd="2" destOrd="0" parTransId="{C85BBA39-580E-4E74-864E-8AEA008C79E3}" sibTransId="{BA65609F-A46C-4FC2-9CBB-01BB0AD68134}"/>
    <dgm:cxn modelId="{D042CC2C-43FF-4D80-8E26-AFBEC35F1EDC}" type="presOf" srcId="{BC90E564-462A-48F4-8149-25FC573F4F23}" destId="{6CA4E8C3-7783-42A6-B6F1-63F8374EC304}" srcOrd="0" destOrd="0" presId="urn:microsoft.com/office/officeart/2005/8/layout/chart3"/>
    <dgm:cxn modelId="{0DFC3C65-5DCD-4142-8C5B-A7CC65DDF730}" type="presOf" srcId="{966D8BD2-A71A-43B7-8667-036B4C1762C6}" destId="{87C78D71-B517-4953-9D7E-B43A76431420}" srcOrd="1" destOrd="0" presId="urn:microsoft.com/office/officeart/2005/8/layout/chart3"/>
    <dgm:cxn modelId="{692BE755-4972-4B4A-ACFD-0E71CC40FBA8}" type="presOf" srcId="{32F8AFA7-69E4-4564-94E0-85CA4A183906}" destId="{B1BAAB28-3A8D-43D6-AC3E-C3BFC0DCAA40}" srcOrd="0" destOrd="0" presId="urn:microsoft.com/office/officeart/2005/8/layout/chart3"/>
    <dgm:cxn modelId="{8E38E89F-8A72-49DF-8928-E4856A22CB5B}" srcId="{A3526399-DAF6-487E-B707-FE1A5C67F4C6}" destId="{966D8BD2-A71A-43B7-8667-036B4C1762C6}" srcOrd="0" destOrd="0" parTransId="{35AB9E39-607C-4FF2-A5D2-D43276A8493E}" sibTransId="{03D51781-E679-4F7B-BED8-3B7BCCCBE269}"/>
    <dgm:cxn modelId="{FB79F3BD-FBA4-4F8F-AB5A-DF12A318A362}" type="presOf" srcId="{A3526399-DAF6-487E-B707-FE1A5C67F4C6}" destId="{23E807F3-7828-4D0F-8250-90E92A20B76E}" srcOrd="0" destOrd="0" presId="urn:microsoft.com/office/officeart/2005/8/layout/chart3"/>
    <dgm:cxn modelId="{63EA3CC5-C04E-478E-89A7-A17777888F7B}" type="presOf" srcId="{0A5E3604-DBE0-4391-A052-A5CF3F10488F}" destId="{6F0AB7E6-B32E-43D7-81C1-80949EB4D24A}" srcOrd="0" destOrd="0" presId="urn:microsoft.com/office/officeart/2005/8/layout/chart3"/>
    <dgm:cxn modelId="{F9C911D9-F12E-4120-AAE3-47627733CFBA}" type="presOf" srcId="{0A5E3604-DBE0-4391-A052-A5CF3F10488F}" destId="{7BA29684-42BE-4941-BB65-3D02DEF737D8}" srcOrd="1" destOrd="0" presId="urn:microsoft.com/office/officeart/2005/8/layout/chart3"/>
    <dgm:cxn modelId="{C82803DA-05AA-43FC-A33D-665BE8FE024F}" type="presOf" srcId="{32F8AFA7-69E4-4564-94E0-85CA4A183906}" destId="{E32A6EF0-3B9D-4838-BC9C-958C26361FA0}" srcOrd="1" destOrd="0" presId="urn:microsoft.com/office/officeart/2005/8/layout/chart3"/>
    <dgm:cxn modelId="{EE263DE4-E000-44C5-8ABD-1D6C5EC89F9C}" type="presOf" srcId="{966D8BD2-A71A-43B7-8667-036B4C1762C6}" destId="{4BED452B-43CF-4F60-8D21-A45A4E753BCE}" srcOrd="0" destOrd="0" presId="urn:microsoft.com/office/officeart/2005/8/layout/chart3"/>
    <dgm:cxn modelId="{13D923FF-DA2C-4874-968D-72EE70D7C6EF}" srcId="{A3526399-DAF6-487E-B707-FE1A5C67F4C6}" destId="{BC90E564-462A-48F4-8149-25FC573F4F23}" srcOrd="1" destOrd="0" parTransId="{A64E016A-D253-41F7-85FB-C615638CDEEE}" sibTransId="{176A6BC9-7B71-472C-B96E-1395A2310B97}"/>
    <dgm:cxn modelId="{5FC94973-A487-4E67-B205-D9898C03D5F0}" type="presParOf" srcId="{23E807F3-7828-4D0F-8250-90E92A20B76E}" destId="{4BED452B-43CF-4F60-8D21-A45A4E753BCE}" srcOrd="0" destOrd="0" presId="urn:microsoft.com/office/officeart/2005/8/layout/chart3"/>
    <dgm:cxn modelId="{11518607-7636-4A22-8797-EAF385F9767F}" type="presParOf" srcId="{23E807F3-7828-4D0F-8250-90E92A20B76E}" destId="{87C78D71-B517-4953-9D7E-B43A76431420}" srcOrd="1" destOrd="0" presId="urn:microsoft.com/office/officeart/2005/8/layout/chart3"/>
    <dgm:cxn modelId="{93AC555E-7FF3-4F4E-B5AE-D0C4533B09E6}" type="presParOf" srcId="{23E807F3-7828-4D0F-8250-90E92A20B76E}" destId="{6CA4E8C3-7783-42A6-B6F1-63F8374EC304}" srcOrd="2" destOrd="0" presId="urn:microsoft.com/office/officeart/2005/8/layout/chart3"/>
    <dgm:cxn modelId="{03CD4BD4-1BD0-4A0F-9414-2D7433295996}" type="presParOf" srcId="{23E807F3-7828-4D0F-8250-90E92A20B76E}" destId="{A9E46AA1-81E5-4BAD-902A-80F01F572B97}" srcOrd="3" destOrd="0" presId="urn:microsoft.com/office/officeart/2005/8/layout/chart3"/>
    <dgm:cxn modelId="{F22472E1-BA2B-466F-B1CE-F41DC8BF1BD3}" type="presParOf" srcId="{23E807F3-7828-4D0F-8250-90E92A20B76E}" destId="{B1BAAB28-3A8D-43D6-AC3E-C3BFC0DCAA40}" srcOrd="4" destOrd="0" presId="urn:microsoft.com/office/officeart/2005/8/layout/chart3"/>
    <dgm:cxn modelId="{92B7FE00-7690-4F92-B636-CD8856837131}" type="presParOf" srcId="{23E807F3-7828-4D0F-8250-90E92A20B76E}" destId="{E32A6EF0-3B9D-4838-BC9C-958C26361FA0}" srcOrd="5" destOrd="0" presId="urn:microsoft.com/office/officeart/2005/8/layout/chart3"/>
    <dgm:cxn modelId="{A35F4C63-71CE-43B8-9B47-8F821E342AFE}" type="presParOf" srcId="{23E807F3-7828-4D0F-8250-90E92A20B76E}" destId="{6F0AB7E6-B32E-43D7-81C1-80949EB4D24A}" srcOrd="6" destOrd="0" presId="urn:microsoft.com/office/officeart/2005/8/layout/chart3"/>
    <dgm:cxn modelId="{F58DD04C-6743-4C1E-B514-674C0A16C196}" type="presParOf" srcId="{23E807F3-7828-4D0F-8250-90E92A20B76E}" destId="{7BA29684-42BE-4941-BB65-3D02DEF737D8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4FD7A1-C4E6-40F5-BA93-376FBF0221E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F75C819-B4A2-4F9F-B7B2-57C4D20F1A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Weather impact on flight delays </a:t>
          </a:r>
        </a:p>
      </dgm:t>
    </dgm:pt>
    <dgm:pt modelId="{86BA81EB-3B65-4BA9-AD8A-41C5A391790F}" type="parTrans" cxnId="{DD648807-A994-4C5B-A060-2B403DCEA21A}">
      <dgm:prSet/>
      <dgm:spPr/>
      <dgm:t>
        <a:bodyPr/>
        <a:lstStyle/>
        <a:p>
          <a:endParaRPr lang="en-US"/>
        </a:p>
      </dgm:t>
    </dgm:pt>
    <dgm:pt modelId="{D54CB547-48FA-48B7-A4D3-75F5AD3942F8}" type="sibTrans" cxnId="{DD648807-A994-4C5B-A060-2B403DCEA21A}">
      <dgm:prSet/>
      <dgm:spPr/>
      <dgm:t>
        <a:bodyPr/>
        <a:lstStyle/>
        <a:p>
          <a:endParaRPr lang="en-US"/>
        </a:p>
      </dgm:t>
    </dgm:pt>
    <dgm:pt modelId="{56D85C67-1349-4521-826C-1853EF075C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Check temperature and precipitation on daily flight schedules</a:t>
          </a:r>
        </a:p>
      </dgm:t>
    </dgm:pt>
    <dgm:pt modelId="{BDA83046-0A86-48AF-8854-FC68B716447E}" type="parTrans" cxnId="{DE743CBF-13EE-41BA-9129-7E21D6A9A05F}">
      <dgm:prSet/>
      <dgm:spPr/>
      <dgm:t>
        <a:bodyPr/>
        <a:lstStyle/>
        <a:p>
          <a:endParaRPr lang="en-US"/>
        </a:p>
      </dgm:t>
    </dgm:pt>
    <dgm:pt modelId="{FE42D4A0-990F-4317-BB88-34E8ACD1D601}" type="sibTrans" cxnId="{DE743CBF-13EE-41BA-9129-7E21D6A9A05F}">
      <dgm:prSet/>
      <dgm:spPr/>
      <dgm:t>
        <a:bodyPr/>
        <a:lstStyle/>
        <a:p>
          <a:endParaRPr lang="en-US"/>
        </a:p>
      </dgm:t>
    </dgm:pt>
    <dgm:pt modelId="{99202F14-4258-42E7-87E5-B0BD952DEA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Flight delays caused by flight traffic </a:t>
          </a:r>
        </a:p>
      </dgm:t>
    </dgm:pt>
    <dgm:pt modelId="{B013B45F-D835-4DB9-B321-1BFB13475663}" type="parTrans" cxnId="{87322965-DE70-4827-87A7-E83FDBDCA876}">
      <dgm:prSet/>
      <dgm:spPr/>
      <dgm:t>
        <a:bodyPr/>
        <a:lstStyle/>
        <a:p>
          <a:endParaRPr lang="en-US"/>
        </a:p>
      </dgm:t>
    </dgm:pt>
    <dgm:pt modelId="{74EE2835-1F87-4EC0-B35B-E5D52E6D8B22}" type="sibTrans" cxnId="{87322965-DE70-4827-87A7-E83FDBDCA876}">
      <dgm:prSet/>
      <dgm:spPr/>
      <dgm:t>
        <a:bodyPr/>
        <a:lstStyle/>
        <a:p>
          <a:endParaRPr lang="en-US"/>
        </a:p>
      </dgm:t>
    </dgm:pt>
    <dgm:pt modelId="{8CB4E194-0EBA-4898-9DEB-0E3003AA09D2}" type="pres">
      <dgm:prSet presAssocID="{A94FD7A1-C4E6-40F5-BA93-376FBF0221ED}" presName="root" presStyleCnt="0">
        <dgm:presLayoutVars>
          <dgm:dir/>
          <dgm:resizeHandles val="exact"/>
        </dgm:presLayoutVars>
      </dgm:prSet>
      <dgm:spPr/>
    </dgm:pt>
    <dgm:pt modelId="{FDA99903-93A7-4C6F-B389-0E00C03CC161}" type="pres">
      <dgm:prSet presAssocID="{DF75C819-B4A2-4F9F-B7B2-57C4D20F1A9F}" presName="compNode" presStyleCnt="0"/>
      <dgm:spPr/>
    </dgm:pt>
    <dgm:pt modelId="{4FE548BA-5AC3-4752-9BAB-6D7C28A12982}" type="pres">
      <dgm:prSet presAssocID="{DF75C819-B4A2-4F9F-B7B2-57C4D20F1A9F}" presName="bgRect" presStyleLbl="bgShp" presStyleIdx="0" presStyleCnt="3"/>
      <dgm:spPr/>
    </dgm:pt>
    <dgm:pt modelId="{15BDBAFC-EBC2-42E1-84E8-71976E3B9CDB}" type="pres">
      <dgm:prSet presAssocID="{DF75C819-B4A2-4F9F-B7B2-57C4D20F1A9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DEE1CCE0-350C-4EC7-9991-DF2B81A51CD5}" type="pres">
      <dgm:prSet presAssocID="{DF75C819-B4A2-4F9F-B7B2-57C4D20F1A9F}" presName="spaceRect" presStyleCnt="0"/>
      <dgm:spPr/>
    </dgm:pt>
    <dgm:pt modelId="{21E350EF-D106-4AA6-B249-76E019243870}" type="pres">
      <dgm:prSet presAssocID="{DF75C819-B4A2-4F9F-B7B2-57C4D20F1A9F}" presName="parTx" presStyleLbl="revTx" presStyleIdx="0" presStyleCnt="3">
        <dgm:presLayoutVars>
          <dgm:chMax val="0"/>
          <dgm:chPref val="0"/>
        </dgm:presLayoutVars>
      </dgm:prSet>
      <dgm:spPr/>
    </dgm:pt>
    <dgm:pt modelId="{AB88BB58-68D9-4CAC-B7B6-BCEC6F0BD0F3}" type="pres">
      <dgm:prSet presAssocID="{D54CB547-48FA-48B7-A4D3-75F5AD3942F8}" presName="sibTrans" presStyleCnt="0"/>
      <dgm:spPr/>
    </dgm:pt>
    <dgm:pt modelId="{00072093-2101-48E2-BE7D-9176AB33464A}" type="pres">
      <dgm:prSet presAssocID="{56D85C67-1349-4521-826C-1853EF075C61}" presName="compNode" presStyleCnt="0"/>
      <dgm:spPr/>
    </dgm:pt>
    <dgm:pt modelId="{C0276A7B-2274-4ED1-9359-0BAB67DFD461}" type="pres">
      <dgm:prSet presAssocID="{56D85C67-1349-4521-826C-1853EF075C61}" presName="bgRect" presStyleLbl="bgShp" presStyleIdx="1" presStyleCnt="3"/>
      <dgm:spPr/>
    </dgm:pt>
    <dgm:pt modelId="{F2CB644F-A3C2-4B76-8A20-D428E24AF464}" type="pres">
      <dgm:prSet presAssocID="{56D85C67-1349-4521-826C-1853EF075C6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owflake"/>
        </a:ext>
      </dgm:extLst>
    </dgm:pt>
    <dgm:pt modelId="{F54260DB-77B1-4560-A76C-AA557F207907}" type="pres">
      <dgm:prSet presAssocID="{56D85C67-1349-4521-826C-1853EF075C61}" presName="spaceRect" presStyleCnt="0"/>
      <dgm:spPr/>
    </dgm:pt>
    <dgm:pt modelId="{4FF61CC6-DFF8-4384-890B-5AA483D79F14}" type="pres">
      <dgm:prSet presAssocID="{56D85C67-1349-4521-826C-1853EF075C61}" presName="parTx" presStyleLbl="revTx" presStyleIdx="1" presStyleCnt="3">
        <dgm:presLayoutVars>
          <dgm:chMax val="0"/>
          <dgm:chPref val="0"/>
        </dgm:presLayoutVars>
      </dgm:prSet>
      <dgm:spPr/>
    </dgm:pt>
    <dgm:pt modelId="{EFD62DF9-9EE6-461E-AA5F-9B08B8EA7D04}" type="pres">
      <dgm:prSet presAssocID="{FE42D4A0-990F-4317-BB88-34E8ACD1D601}" presName="sibTrans" presStyleCnt="0"/>
      <dgm:spPr/>
    </dgm:pt>
    <dgm:pt modelId="{4FF0F8E7-A252-491B-813B-FA2755F3C2DB}" type="pres">
      <dgm:prSet presAssocID="{99202F14-4258-42E7-87E5-B0BD952DEA5C}" presName="compNode" presStyleCnt="0"/>
      <dgm:spPr/>
    </dgm:pt>
    <dgm:pt modelId="{AE6F4663-1291-443E-941B-EE35AF0E7AED}" type="pres">
      <dgm:prSet presAssocID="{99202F14-4258-42E7-87E5-B0BD952DEA5C}" presName="bgRect" presStyleLbl="bgShp" presStyleIdx="2" presStyleCnt="3"/>
      <dgm:spPr/>
    </dgm:pt>
    <dgm:pt modelId="{FFD4D147-8F43-41FE-BA0B-02F24DB2FC29}" type="pres">
      <dgm:prSet presAssocID="{99202F14-4258-42E7-87E5-B0BD952DEA5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C6BD8C04-0B13-4AAC-99FE-FBD729967F8D}" type="pres">
      <dgm:prSet presAssocID="{99202F14-4258-42E7-87E5-B0BD952DEA5C}" presName="spaceRect" presStyleCnt="0"/>
      <dgm:spPr/>
    </dgm:pt>
    <dgm:pt modelId="{D5D2B4DF-3DC2-4586-92F3-1EA830D6E0F2}" type="pres">
      <dgm:prSet presAssocID="{99202F14-4258-42E7-87E5-B0BD952DEA5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D648807-A994-4C5B-A060-2B403DCEA21A}" srcId="{A94FD7A1-C4E6-40F5-BA93-376FBF0221ED}" destId="{DF75C819-B4A2-4F9F-B7B2-57C4D20F1A9F}" srcOrd="0" destOrd="0" parTransId="{86BA81EB-3B65-4BA9-AD8A-41C5A391790F}" sibTransId="{D54CB547-48FA-48B7-A4D3-75F5AD3942F8}"/>
    <dgm:cxn modelId="{87322965-DE70-4827-87A7-E83FDBDCA876}" srcId="{A94FD7A1-C4E6-40F5-BA93-376FBF0221ED}" destId="{99202F14-4258-42E7-87E5-B0BD952DEA5C}" srcOrd="2" destOrd="0" parTransId="{B013B45F-D835-4DB9-B321-1BFB13475663}" sibTransId="{74EE2835-1F87-4EC0-B35B-E5D52E6D8B22}"/>
    <dgm:cxn modelId="{ABD47965-6C07-413F-8C8B-AD2A176112E3}" type="presOf" srcId="{A94FD7A1-C4E6-40F5-BA93-376FBF0221ED}" destId="{8CB4E194-0EBA-4898-9DEB-0E3003AA09D2}" srcOrd="0" destOrd="0" presId="urn:microsoft.com/office/officeart/2018/2/layout/IconVerticalSolidList"/>
    <dgm:cxn modelId="{62B5C975-4FDE-472B-A09F-8F14F99F832B}" type="presOf" srcId="{99202F14-4258-42E7-87E5-B0BD952DEA5C}" destId="{D5D2B4DF-3DC2-4586-92F3-1EA830D6E0F2}" srcOrd="0" destOrd="0" presId="urn:microsoft.com/office/officeart/2018/2/layout/IconVerticalSolidList"/>
    <dgm:cxn modelId="{DE743CBF-13EE-41BA-9129-7E21D6A9A05F}" srcId="{A94FD7A1-C4E6-40F5-BA93-376FBF0221ED}" destId="{56D85C67-1349-4521-826C-1853EF075C61}" srcOrd="1" destOrd="0" parTransId="{BDA83046-0A86-48AF-8854-FC68B716447E}" sibTransId="{FE42D4A0-990F-4317-BB88-34E8ACD1D601}"/>
    <dgm:cxn modelId="{4A7967C4-35D6-42FA-A75A-FF71BFDA72E5}" type="presOf" srcId="{56D85C67-1349-4521-826C-1853EF075C61}" destId="{4FF61CC6-DFF8-4384-890B-5AA483D79F14}" srcOrd="0" destOrd="0" presId="urn:microsoft.com/office/officeart/2018/2/layout/IconVerticalSolidList"/>
    <dgm:cxn modelId="{5B17E8DB-7FF8-43B3-8771-BFE82EFE02CF}" type="presOf" srcId="{DF75C819-B4A2-4F9F-B7B2-57C4D20F1A9F}" destId="{21E350EF-D106-4AA6-B249-76E019243870}" srcOrd="0" destOrd="0" presId="urn:microsoft.com/office/officeart/2018/2/layout/IconVerticalSolidList"/>
    <dgm:cxn modelId="{80305CA4-5D41-49A8-8487-6D6051BF78CE}" type="presParOf" srcId="{8CB4E194-0EBA-4898-9DEB-0E3003AA09D2}" destId="{FDA99903-93A7-4C6F-B389-0E00C03CC161}" srcOrd="0" destOrd="0" presId="urn:microsoft.com/office/officeart/2018/2/layout/IconVerticalSolidList"/>
    <dgm:cxn modelId="{3B906FD0-72C3-43FA-87C4-095DC5046269}" type="presParOf" srcId="{FDA99903-93A7-4C6F-B389-0E00C03CC161}" destId="{4FE548BA-5AC3-4752-9BAB-6D7C28A12982}" srcOrd="0" destOrd="0" presId="urn:microsoft.com/office/officeart/2018/2/layout/IconVerticalSolidList"/>
    <dgm:cxn modelId="{57749847-5DF6-4C42-B885-772034F80F67}" type="presParOf" srcId="{FDA99903-93A7-4C6F-B389-0E00C03CC161}" destId="{15BDBAFC-EBC2-42E1-84E8-71976E3B9CDB}" srcOrd="1" destOrd="0" presId="urn:microsoft.com/office/officeart/2018/2/layout/IconVerticalSolidList"/>
    <dgm:cxn modelId="{4E813FB1-BBF5-4F6E-A8AA-031AEF21254E}" type="presParOf" srcId="{FDA99903-93A7-4C6F-B389-0E00C03CC161}" destId="{DEE1CCE0-350C-4EC7-9991-DF2B81A51CD5}" srcOrd="2" destOrd="0" presId="urn:microsoft.com/office/officeart/2018/2/layout/IconVerticalSolidList"/>
    <dgm:cxn modelId="{360622B2-CD6C-42D7-B6C9-252E12B86DDD}" type="presParOf" srcId="{FDA99903-93A7-4C6F-B389-0E00C03CC161}" destId="{21E350EF-D106-4AA6-B249-76E019243870}" srcOrd="3" destOrd="0" presId="urn:microsoft.com/office/officeart/2018/2/layout/IconVerticalSolidList"/>
    <dgm:cxn modelId="{85364C09-D6C4-4BDB-BC09-806265CDEFA9}" type="presParOf" srcId="{8CB4E194-0EBA-4898-9DEB-0E3003AA09D2}" destId="{AB88BB58-68D9-4CAC-B7B6-BCEC6F0BD0F3}" srcOrd="1" destOrd="0" presId="urn:microsoft.com/office/officeart/2018/2/layout/IconVerticalSolidList"/>
    <dgm:cxn modelId="{53416AD5-BA2A-43A4-8760-AF8F6C22B85D}" type="presParOf" srcId="{8CB4E194-0EBA-4898-9DEB-0E3003AA09D2}" destId="{00072093-2101-48E2-BE7D-9176AB33464A}" srcOrd="2" destOrd="0" presId="urn:microsoft.com/office/officeart/2018/2/layout/IconVerticalSolidList"/>
    <dgm:cxn modelId="{C22195E1-1097-4825-A8A5-FBB99383381F}" type="presParOf" srcId="{00072093-2101-48E2-BE7D-9176AB33464A}" destId="{C0276A7B-2274-4ED1-9359-0BAB67DFD461}" srcOrd="0" destOrd="0" presId="urn:microsoft.com/office/officeart/2018/2/layout/IconVerticalSolidList"/>
    <dgm:cxn modelId="{C650CF74-9373-473F-9402-164B9C9FBD84}" type="presParOf" srcId="{00072093-2101-48E2-BE7D-9176AB33464A}" destId="{F2CB644F-A3C2-4B76-8A20-D428E24AF464}" srcOrd="1" destOrd="0" presId="urn:microsoft.com/office/officeart/2018/2/layout/IconVerticalSolidList"/>
    <dgm:cxn modelId="{A74CB350-1E25-4B3E-8201-1E2185A17D16}" type="presParOf" srcId="{00072093-2101-48E2-BE7D-9176AB33464A}" destId="{F54260DB-77B1-4560-A76C-AA557F207907}" srcOrd="2" destOrd="0" presId="urn:microsoft.com/office/officeart/2018/2/layout/IconVerticalSolidList"/>
    <dgm:cxn modelId="{B91D368A-37B5-4D86-81EA-9696F19FE8F9}" type="presParOf" srcId="{00072093-2101-48E2-BE7D-9176AB33464A}" destId="{4FF61CC6-DFF8-4384-890B-5AA483D79F14}" srcOrd="3" destOrd="0" presId="urn:microsoft.com/office/officeart/2018/2/layout/IconVerticalSolidList"/>
    <dgm:cxn modelId="{7FE8A379-9CAF-4821-B2BA-F13728E00A61}" type="presParOf" srcId="{8CB4E194-0EBA-4898-9DEB-0E3003AA09D2}" destId="{EFD62DF9-9EE6-461E-AA5F-9B08B8EA7D04}" srcOrd="3" destOrd="0" presId="urn:microsoft.com/office/officeart/2018/2/layout/IconVerticalSolidList"/>
    <dgm:cxn modelId="{E610B2B6-FE19-472F-B5A1-C91F23489930}" type="presParOf" srcId="{8CB4E194-0EBA-4898-9DEB-0E3003AA09D2}" destId="{4FF0F8E7-A252-491B-813B-FA2755F3C2DB}" srcOrd="4" destOrd="0" presId="urn:microsoft.com/office/officeart/2018/2/layout/IconVerticalSolidList"/>
    <dgm:cxn modelId="{B1916715-A49B-4056-8D4E-EBCE5842FEA0}" type="presParOf" srcId="{4FF0F8E7-A252-491B-813B-FA2755F3C2DB}" destId="{AE6F4663-1291-443E-941B-EE35AF0E7AED}" srcOrd="0" destOrd="0" presId="urn:microsoft.com/office/officeart/2018/2/layout/IconVerticalSolidList"/>
    <dgm:cxn modelId="{2B8D07D3-AA2C-428A-8C45-30D57FCEE8DB}" type="presParOf" srcId="{4FF0F8E7-A252-491B-813B-FA2755F3C2DB}" destId="{FFD4D147-8F43-41FE-BA0B-02F24DB2FC29}" srcOrd="1" destOrd="0" presId="urn:microsoft.com/office/officeart/2018/2/layout/IconVerticalSolidList"/>
    <dgm:cxn modelId="{2BE615B1-9BBE-431F-9505-074FAACEE6B9}" type="presParOf" srcId="{4FF0F8E7-A252-491B-813B-FA2755F3C2DB}" destId="{C6BD8C04-0B13-4AAC-99FE-FBD729967F8D}" srcOrd="2" destOrd="0" presId="urn:microsoft.com/office/officeart/2018/2/layout/IconVerticalSolidList"/>
    <dgm:cxn modelId="{B8EA422A-A293-4DCF-A85F-6874E07D69E0}" type="presParOf" srcId="{4FF0F8E7-A252-491B-813B-FA2755F3C2DB}" destId="{D5D2B4DF-3DC2-4586-92F3-1EA830D6E0F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C723542-A7DF-42D9-B90B-0087C28D06C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10415E-1A94-446F-BF37-20377B4DB6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Partner with relevant stakeholders and implement their feedback</a:t>
          </a:r>
        </a:p>
      </dgm:t>
    </dgm:pt>
    <dgm:pt modelId="{100CE08E-CF7E-4C31-B727-56D2BF304B41}" type="parTrans" cxnId="{02B21EAD-57AA-4E0D-9C38-F573D428B9F3}">
      <dgm:prSet/>
      <dgm:spPr/>
      <dgm:t>
        <a:bodyPr/>
        <a:lstStyle/>
        <a:p>
          <a:endParaRPr lang="en-US"/>
        </a:p>
      </dgm:t>
    </dgm:pt>
    <dgm:pt modelId="{B7A617DA-7501-4162-87F4-5B11EFC02A80}" type="sibTrans" cxnId="{02B21EAD-57AA-4E0D-9C38-F573D428B9F3}">
      <dgm:prSet/>
      <dgm:spPr/>
      <dgm:t>
        <a:bodyPr/>
        <a:lstStyle/>
        <a:p>
          <a:endParaRPr lang="en-US"/>
        </a:p>
      </dgm:t>
    </dgm:pt>
    <dgm:pt modelId="{FF957514-8BEC-4DAF-A6F9-EBB032D75E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Scale database to more airports</a:t>
          </a:r>
        </a:p>
      </dgm:t>
    </dgm:pt>
    <dgm:pt modelId="{8DDDE2D6-C19B-4DF2-912C-F6BE0F83B42E}" type="parTrans" cxnId="{9E7C981F-A654-408C-A83E-3054D815D30F}">
      <dgm:prSet/>
      <dgm:spPr/>
      <dgm:t>
        <a:bodyPr/>
        <a:lstStyle/>
        <a:p>
          <a:endParaRPr lang="en-US"/>
        </a:p>
      </dgm:t>
    </dgm:pt>
    <dgm:pt modelId="{A2D4DBF8-89D6-46EF-B8DD-4838A97232EE}" type="sibTrans" cxnId="{9E7C981F-A654-408C-A83E-3054D815D30F}">
      <dgm:prSet/>
      <dgm:spPr/>
      <dgm:t>
        <a:bodyPr/>
        <a:lstStyle/>
        <a:p>
          <a:endParaRPr lang="en-US"/>
        </a:p>
      </dgm:t>
    </dgm:pt>
    <dgm:pt modelId="{1E769BC0-1602-4F45-BF81-0E44003E9C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Trigger API calls when BTS updates the data behind </a:t>
          </a:r>
          <a:r>
            <a:rPr lang="en-US" i="1" err="1">
              <a:latin typeface="Times New Roman"/>
              <a:cs typeface="Times New Roman"/>
            </a:rPr>
            <a:t>anyflights</a:t>
          </a:r>
          <a:endParaRPr lang="en-US" err="1">
            <a:latin typeface="Times New Roman"/>
            <a:cs typeface="Times New Roman"/>
          </a:endParaRPr>
        </a:p>
      </dgm:t>
    </dgm:pt>
    <dgm:pt modelId="{277D0DD4-B1C4-4B9C-8E52-E007D42958F3}" type="parTrans" cxnId="{4888AC6B-A69A-4932-909D-EDDC0DCE6106}">
      <dgm:prSet/>
      <dgm:spPr/>
      <dgm:t>
        <a:bodyPr/>
        <a:lstStyle/>
        <a:p>
          <a:endParaRPr lang="en-US"/>
        </a:p>
      </dgm:t>
    </dgm:pt>
    <dgm:pt modelId="{AF2A21AB-1055-4B1F-8169-ECDD60F1B161}" type="sibTrans" cxnId="{4888AC6B-A69A-4932-909D-EDDC0DCE6106}">
      <dgm:prSet/>
      <dgm:spPr/>
      <dgm:t>
        <a:bodyPr/>
        <a:lstStyle/>
        <a:p>
          <a:endParaRPr lang="en-US"/>
        </a:p>
      </dgm:t>
    </dgm:pt>
    <dgm:pt modelId="{BBEE4319-7DBB-4B1D-B0DD-E21161FECE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imes New Roman"/>
              <a:cs typeface="Times New Roman"/>
            </a:rPr>
            <a:t>Redesign our SQL code to extend to future weather and flights files which may come along, rather than SQL hardcoded for specific airports and years</a:t>
          </a:r>
        </a:p>
      </dgm:t>
    </dgm:pt>
    <dgm:pt modelId="{AB9EE341-47CA-46E5-B7E3-BA1690BFAAD2}" type="parTrans" cxnId="{12ED18FA-4A82-4737-8ED5-DF3E46556ED5}">
      <dgm:prSet/>
      <dgm:spPr/>
      <dgm:t>
        <a:bodyPr/>
        <a:lstStyle/>
        <a:p>
          <a:endParaRPr lang="en-US"/>
        </a:p>
      </dgm:t>
    </dgm:pt>
    <dgm:pt modelId="{89B918FB-8C03-4584-AD48-FCB52E18C8CA}" type="sibTrans" cxnId="{12ED18FA-4A82-4737-8ED5-DF3E46556ED5}">
      <dgm:prSet/>
      <dgm:spPr/>
      <dgm:t>
        <a:bodyPr/>
        <a:lstStyle/>
        <a:p>
          <a:endParaRPr lang="en-US"/>
        </a:p>
      </dgm:t>
    </dgm:pt>
    <dgm:pt modelId="{AEFA100C-D498-40DC-A723-C1E206F7CAB9}" type="pres">
      <dgm:prSet presAssocID="{EC723542-A7DF-42D9-B90B-0087C28D06CE}" presName="root" presStyleCnt="0">
        <dgm:presLayoutVars>
          <dgm:dir/>
          <dgm:resizeHandles val="exact"/>
        </dgm:presLayoutVars>
      </dgm:prSet>
      <dgm:spPr/>
    </dgm:pt>
    <dgm:pt modelId="{FE860419-BA23-45E5-95FA-4A992B0F1ABD}" type="pres">
      <dgm:prSet presAssocID="{CA10415E-1A94-446F-BF37-20377B4DB62D}" presName="compNode" presStyleCnt="0"/>
      <dgm:spPr/>
    </dgm:pt>
    <dgm:pt modelId="{54EC8FF5-4764-4C5A-9390-BEF8D12848AC}" type="pres">
      <dgm:prSet presAssocID="{CA10415E-1A94-446F-BF37-20377B4DB62D}" presName="bgRect" presStyleLbl="bgShp" presStyleIdx="0" presStyleCnt="4"/>
      <dgm:spPr/>
    </dgm:pt>
    <dgm:pt modelId="{570DCCA9-F486-424A-ACE3-E0E374E03466}" type="pres">
      <dgm:prSet presAssocID="{CA10415E-1A94-446F-BF37-20377B4DB62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8A766655-B4C8-4C69-B2B4-11B8FECA97D9}" type="pres">
      <dgm:prSet presAssocID="{CA10415E-1A94-446F-BF37-20377B4DB62D}" presName="spaceRect" presStyleCnt="0"/>
      <dgm:spPr/>
    </dgm:pt>
    <dgm:pt modelId="{1CC9146C-C5D0-4E1B-9B60-FCA55FE165E0}" type="pres">
      <dgm:prSet presAssocID="{CA10415E-1A94-446F-BF37-20377B4DB62D}" presName="parTx" presStyleLbl="revTx" presStyleIdx="0" presStyleCnt="4">
        <dgm:presLayoutVars>
          <dgm:chMax val="0"/>
          <dgm:chPref val="0"/>
        </dgm:presLayoutVars>
      </dgm:prSet>
      <dgm:spPr/>
    </dgm:pt>
    <dgm:pt modelId="{2B52DD90-5A6A-4BDC-8EE9-027A2A43FC4D}" type="pres">
      <dgm:prSet presAssocID="{B7A617DA-7501-4162-87F4-5B11EFC02A80}" presName="sibTrans" presStyleCnt="0"/>
      <dgm:spPr/>
    </dgm:pt>
    <dgm:pt modelId="{76796A35-2681-4E9B-A6A8-8A9B5EBBAAE2}" type="pres">
      <dgm:prSet presAssocID="{FF957514-8BEC-4DAF-A6F9-EBB032D75EB0}" presName="compNode" presStyleCnt="0"/>
      <dgm:spPr/>
    </dgm:pt>
    <dgm:pt modelId="{1C93DF70-1F2F-4809-8281-BCAFFF6907A3}" type="pres">
      <dgm:prSet presAssocID="{FF957514-8BEC-4DAF-A6F9-EBB032D75EB0}" presName="bgRect" presStyleLbl="bgShp" presStyleIdx="1" presStyleCnt="4"/>
      <dgm:spPr/>
    </dgm:pt>
    <dgm:pt modelId="{42CADAC8-0BED-4FD8-87FA-F632FFB477E9}" type="pres">
      <dgm:prSet presAssocID="{FF957514-8BEC-4DAF-A6F9-EBB032D75EB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96E80252-82E8-483E-8F4D-89E3CED9FD7C}" type="pres">
      <dgm:prSet presAssocID="{FF957514-8BEC-4DAF-A6F9-EBB032D75EB0}" presName="spaceRect" presStyleCnt="0"/>
      <dgm:spPr/>
    </dgm:pt>
    <dgm:pt modelId="{17F693F3-3DF6-4704-976A-96C93B392E95}" type="pres">
      <dgm:prSet presAssocID="{FF957514-8BEC-4DAF-A6F9-EBB032D75EB0}" presName="parTx" presStyleLbl="revTx" presStyleIdx="1" presStyleCnt="4">
        <dgm:presLayoutVars>
          <dgm:chMax val="0"/>
          <dgm:chPref val="0"/>
        </dgm:presLayoutVars>
      </dgm:prSet>
      <dgm:spPr/>
    </dgm:pt>
    <dgm:pt modelId="{050E61B2-07E9-497D-B5F4-5EA50B97D019}" type="pres">
      <dgm:prSet presAssocID="{A2D4DBF8-89D6-46EF-B8DD-4838A97232EE}" presName="sibTrans" presStyleCnt="0"/>
      <dgm:spPr/>
    </dgm:pt>
    <dgm:pt modelId="{58666F48-9D34-48AE-85C3-97BEF42A9A49}" type="pres">
      <dgm:prSet presAssocID="{1E769BC0-1602-4F45-BF81-0E44003E9C0F}" presName="compNode" presStyleCnt="0"/>
      <dgm:spPr/>
    </dgm:pt>
    <dgm:pt modelId="{86C6BA83-87BA-4AD2-8C41-CC682C0DB0BC}" type="pres">
      <dgm:prSet presAssocID="{1E769BC0-1602-4F45-BF81-0E44003E9C0F}" presName="bgRect" presStyleLbl="bgShp" presStyleIdx="2" presStyleCnt="4"/>
      <dgm:spPr/>
    </dgm:pt>
    <dgm:pt modelId="{4058BF47-430E-4673-B7A7-C68F6CE89884}" type="pres">
      <dgm:prSet presAssocID="{1E769BC0-1602-4F45-BF81-0E44003E9C0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377FB1B6-4E8E-446C-92CA-20E588F56428}" type="pres">
      <dgm:prSet presAssocID="{1E769BC0-1602-4F45-BF81-0E44003E9C0F}" presName="spaceRect" presStyleCnt="0"/>
      <dgm:spPr/>
    </dgm:pt>
    <dgm:pt modelId="{26E28887-0ED1-4640-AA51-C84BADF311E3}" type="pres">
      <dgm:prSet presAssocID="{1E769BC0-1602-4F45-BF81-0E44003E9C0F}" presName="parTx" presStyleLbl="revTx" presStyleIdx="2" presStyleCnt="4">
        <dgm:presLayoutVars>
          <dgm:chMax val="0"/>
          <dgm:chPref val="0"/>
        </dgm:presLayoutVars>
      </dgm:prSet>
      <dgm:spPr/>
    </dgm:pt>
    <dgm:pt modelId="{49C2BD31-1D51-43A3-9090-B768B9B957BB}" type="pres">
      <dgm:prSet presAssocID="{AF2A21AB-1055-4B1F-8169-ECDD60F1B161}" presName="sibTrans" presStyleCnt="0"/>
      <dgm:spPr/>
    </dgm:pt>
    <dgm:pt modelId="{E8F18D05-1A24-4357-84A2-E23DDB395F50}" type="pres">
      <dgm:prSet presAssocID="{BBEE4319-7DBB-4B1D-B0DD-E21161FECE0A}" presName="compNode" presStyleCnt="0"/>
      <dgm:spPr/>
    </dgm:pt>
    <dgm:pt modelId="{0583AC80-9281-405A-B97F-4F4BC1658A9C}" type="pres">
      <dgm:prSet presAssocID="{BBEE4319-7DBB-4B1D-B0DD-E21161FECE0A}" presName="bgRect" presStyleLbl="bgShp" presStyleIdx="3" presStyleCnt="4"/>
      <dgm:spPr/>
    </dgm:pt>
    <dgm:pt modelId="{42783201-1665-49E3-A0E3-E601D8BD9FF9}" type="pres">
      <dgm:prSet presAssocID="{BBEE4319-7DBB-4B1D-B0DD-E21161FECE0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1F4D6E7-636B-40F9-8587-E840EEF76B9A}" type="pres">
      <dgm:prSet presAssocID="{BBEE4319-7DBB-4B1D-B0DD-E21161FECE0A}" presName="spaceRect" presStyleCnt="0"/>
      <dgm:spPr/>
    </dgm:pt>
    <dgm:pt modelId="{0673A6FE-B0E5-4210-87B0-D59081E41A37}" type="pres">
      <dgm:prSet presAssocID="{BBEE4319-7DBB-4B1D-B0DD-E21161FECE0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E7C981F-A654-408C-A83E-3054D815D30F}" srcId="{EC723542-A7DF-42D9-B90B-0087C28D06CE}" destId="{FF957514-8BEC-4DAF-A6F9-EBB032D75EB0}" srcOrd="1" destOrd="0" parTransId="{8DDDE2D6-C19B-4DF2-912C-F6BE0F83B42E}" sibTransId="{A2D4DBF8-89D6-46EF-B8DD-4838A97232EE}"/>
    <dgm:cxn modelId="{BAC8703B-1D65-414F-AEA6-2CBD1334DF37}" type="presOf" srcId="{1E769BC0-1602-4F45-BF81-0E44003E9C0F}" destId="{26E28887-0ED1-4640-AA51-C84BADF311E3}" srcOrd="0" destOrd="0" presId="urn:microsoft.com/office/officeart/2018/2/layout/IconVerticalSolidList"/>
    <dgm:cxn modelId="{4888AC6B-A69A-4932-909D-EDDC0DCE6106}" srcId="{EC723542-A7DF-42D9-B90B-0087C28D06CE}" destId="{1E769BC0-1602-4F45-BF81-0E44003E9C0F}" srcOrd="2" destOrd="0" parTransId="{277D0DD4-B1C4-4B9C-8E52-E007D42958F3}" sibTransId="{AF2A21AB-1055-4B1F-8169-ECDD60F1B161}"/>
    <dgm:cxn modelId="{C61B2456-851B-4664-9672-1D667076C620}" type="presOf" srcId="{CA10415E-1A94-446F-BF37-20377B4DB62D}" destId="{1CC9146C-C5D0-4E1B-9B60-FCA55FE165E0}" srcOrd="0" destOrd="0" presId="urn:microsoft.com/office/officeart/2018/2/layout/IconVerticalSolidList"/>
    <dgm:cxn modelId="{3227FCAC-F12F-4504-93F3-0F2484353AD7}" type="presOf" srcId="{BBEE4319-7DBB-4B1D-B0DD-E21161FECE0A}" destId="{0673A6FE-B0E5-4210-87B0-D59081E41A37}" srcOrd="0" destOrd="0" presId="urn:microsoft.com/office/officeart/2018/2/layout/IconVerticalSolidList"/>
    <dgm:cxn modelId="{02B21EAD-57AA-4E0D-9C38-F573D428B9F3}" srcId="{EC723542-A7DF-42D9-B90B-0087C28D06CE}" destId="{CA10415E-1A94-446F-BF37-20377B4DB62D}" srcOrd="0" destOrd="0" parTransId="{100CE08E-CF7E-4C31-B727-56D2BF304B41}" sibTransId="{B7A617DA-7501-4162-87F4-5B11EFC02A80}"/>
    <dgm:cxn modelId="{386C78C6-D096-4027-B857-2C5E5CBE83C2}" type="presOf" srcId="{EC723542-A7DF-42D9-B90B-0087C28D06CE}" destId="{AEFA100C-D498-40DC-A723-C1E206F7CAB9}" srcOrd="0" destOrd="0" presId="urn:microsoft.com/office/officeart/2018/2/layout/IconVerticalSolidList"/>
    <dgm:cxn modelId="{EC4591D9-ED93-4ACD-8063-68520E23E827}" type="presOf" srcId="{FF957514-8BEC-4DAF-A6F9-EBB032D75EB0}" destId="{17F693F3-3DF6-4704-976A-96C93B392E95}" srcOrd="0" destOrd="0" presId="urn:microsoft.com/office/officeart/2018/2/layout/IconVerticalSolidList"/>
    <dgm:cxn modelId="{12ED18FA-4A82-4737-8ED5-DF3E46556ED5}" srcId="{EC723542-A7DF-42D9-B90B-0087C28D06CE}" destId="{BBEE4319-7DBB-4B1D-B0DD-E21161FECE0A}" srcOrd="3" destOrd="0" parTransId="{AB9EE341-47CA-46E5-B7E3-BA1690BFAAD2}" sibTransId="{89B918FB-8C03-4584-AD48-FCB52E18C8CA}"/>
    <dgm:cxn modelId="{8E1E2921-2C0F-4D38-9FF8-17BAF0BF9022}" type="presParOf" srcId="{AEFA100C-D498-40DC-A723-C1E206F7CAB9}" destId="{FE860419-BA23-45E5-95FA-4A992B0F1ABD}" srcOrd="0" destOrd="0" presId="urn:microsoft.com/office/officeart/2018/2/layout/IconVerticalSolidList"/>
    <dgm:cxn modelId="{8A73ABFD-2D91-4699-B1C4-4B1CDD507464}" type="presParOf" srcId="{FE860419-BA23-45E5-95FA-4A992B0F1ABD}" destId="{54EC8FF5-4764-4C5A-9390-BEF8D12848AC}" srcOrd="0" destOrd="0" presId="urn:microsoft.com/office/officeart/2018/2/layout/IconVerticalSolidList"/>
    <dgm:cxn modelId="{941483E8-B054-471F-84F2-9ADF89A3FD4E}" type="presParOf" srcId="{FE860419-BA23-45E5-95FA-4A992B0F1ABD}" destId="{570DCCA9-F486-424A-ACE3-E0E374E03466}" srcOrd="1" destOrd="0" presId="urn:microsoft.com/office/officeart/2018/2/layout/IconVerticalSolidList"/>
    <dgm:cxn modelId="{32CC1858-8A92-4183-9CBE-BA0DC03C661F}" type="presParOf" srcId="{FE860419-BA23-45E5-95FA-4A992B0F1ABD}" destId="{8A766655-B4C8-4C69-B2B4-11B8FECA97D9}" srcOrd="2" destOrd="0" presId="urn:microsoft.com/office/officeart/2018/2/layout/IconVerticalSolidList"/>
    <dgm:cxn modelId="{F8D2E49C-2E9D-438D-84A7-C8B69F5269CF}" type="presParOf" srcId="{FE860419-BA23-45E5-95FA-4A992B0F1ABD}" destId="{1CC9146C-C5D0-4E1B-9B60-FCA55FE165E0}" srcOrd="3" destOrd="0" presId="urn:microsoft.com/office/officeart/2018/2/layout/IconVerticalSolidList"/>
    <dgm:cxn modelId="{8EBB266A-3E39-4879-8A8E-457786BD80C6}" type="presParOf" srcId="{AEFA100C-D498-40DC-A723-C1E206F7CAB9}" destId="{2B52DD90-5A6A-4BDC-8EE9-027A2A43FC4D}" srcOrd="1" destOrd="0" presId="urn:microsoft.com/office/officeart/2018/2/layout/IconVerticalSolidList"/>
    <dgm:cxn modelId="{51E483F5-73A1-4D1A-92D9-0C4F07D8FB46}" type="presParOf" srcId="{AEFA100C-D498-40DC-A723-C1E206F7CAB9}" destId="{76796A35-2681-4E9B-A6A8-8A9B5EBBAAE2}" srcOrd="2" destOrd="0" presId="urn:microsoft.com/office/officeart/2018/2/layout/IconVerticalSolidList"/>
    <dgm:cxn modelId="{F4940845-62DF-436B-900E-C575CE0C1F1A}" type="presParOf" srcId="{76796A35-2681-4E9B-A6A8-8A9B5EBBAAE2}" destId="{1C93DF70-1F2F-4809-8281-BCAFFF6907A3}" srcOrd="0" destOrd="0" presId="urn:microsoft.com/office/officeart/2018/2/layout/IconVerticalSolidList"/>
    <dgm:cxn modelId="{20F076B1-5145-4781-BDBC-D75ED935184B}" type="presParOf" srcId="{76796A35-2681-4E9B-A6A8-8A9B5EBBAAE2}" destId="{42CADAC8-0BED-4FD8-87FA-F632FFB477E9}" srcOrd="1" destOrd="0" presId="urn:microsoft.com/office/officeart/2018/2/layout/IconVerticalSolidList"/>
    <dgm:cxn modelId="{9C0DBDF5-028A-4705-9BD7-BB9DACB1888F}" type="presParOf" srcId="{76796A35-2681-4E9B-A6A8-8A9B5EBBAAE2}" destId="{96E80252-82E8-483E-8F4D-89E3CED9FD7C}" srcOrd="2" destOrd="0" presId="urn:microsoft.com/office/officeart/2018/2/layout/IconVerticalSolidList"/>
    <dgm:cxn modelId="{AE5AD666-AFE3-4AA1-A346-95596C9FF00F}" type="presParOf" srcId="{76796A35-2681-4E9B-A6A8-8A9B5EBBAAE2}" destId="{17F693F3-3DF6-4704-976A-96C93B392E95}" srcOrd="3" destOrd="0" presId="urn:microsoft.com/office/officeart/2018/2/layout/IconVerticalSolidList"/>
    <dgm:cxn modelId="{6699B470-21B5-4D3F-B8EB-463ED2AE9569}" type="presParOf" srcId="{AEFA100C-D498-40DC-A723-C1E206F7CAB9}" destId="{050E61B2-07E9-497D-B5F4-5EA50B97D019}" srcOrd="3" destOrd="0" presId="urn:microsoft.com/office/officeart/2018/2/layout/IconVerticalSolidList"/>
    <dgm:cxn modelId="{38D1A522-FA6F-45B9-8A10-6621FB98E601}" type="presParOf" srcId="{AEFA100C-D498-40DC-A723-C1E206F7CAB9}" destId="{58666F48-9D34-48AE-85C3-97BEF42A9A49}" srcOrd="4" destOrd="0" presId="urn:microsoft.com/office/officeart/2018/2/layout/IconVerticalSolidList"/>
    <dgm:cxn modelId="{01F16D3A-2BEA-4C80-9BDC-31174FFF4510}" type="presParOf" srcId="{58666F48-9D34-48AE-85C3-97BEF42A9A49}" destId="{86C6BA83-87BA-4AD2-8C41-CC682C0DB0BC}" srcOrd="0" destOrd="0" presId="urn:microsoft.com/office/officeart/2018/2/layout/IconVerticalSolidList"/>
    <dgm:cxn modelId="{D61EC04D-A1DA-42DA-8854-C4635C151E58}" type="presParOf" srcId="{58666F48-9D34-48AE-85C3-97BEF42A9A49}" destId="{4058BF47-430E-4673-B7A7-C68F6CE89884}" srcOrd="1" destOrd="0" presId="urn:microsoft.com/office/officeart/2018/2/layout/IconVerticalSolidList"/>
    <dgm:cxn modelId="{966A738C-D86A-4615-8C41-BCE8C6F44417}" type="presParOf" srcId="{58666F48-9D34-48AE-85C3-97BEF42A9A49}" destId="{377FB1B6-4E8E-446C-92CA-20E588F56428}" srcOrd="2" destOrd="0" presId="urn:microsoft.com/office/officeart/2018/2/layout/IconVerticalSolidList"/>
    <dgm:cxn modelId="{9FD48A77-3A78-413E-90E1-01E0A8CCB2CE}" type="presParOf" srcId="{58666F48-9D34-48AE-85C3-97BEF42A9A49}" destId="{26E28887-0ED1-4640-AA51-C84BADF311E3}" srcOrd="3" destOrd="0" presId="urn:microsoft.com/office/officeart/2018/2/layout/IconVerticalSolidList"/>
    <dgm:cxn modelId="{38F137A1-7F37-425F-BD8A-396DE4DF6E7F}" type="presParOf" srcId="{AEFA100C-D498-40DC-A723-C1E206F7CAB9}" destId="{49C2BD31-1D51-43A3-9090-B768B9B957BB}" srcOrd="5" destOrd="0" presId="urn:microsoft.com/office/officeart/2018/2/layout/IconVerticalSolidList"/>
    <dgm:cxn modelId="{6B5F2582-F678-4B35-A34B-0FCEBA6EDD1B}" type="presParOf" srcId="{AEFA100C-D498-40DC-A723-C1E206F7CAB9}" destId="{E8F18D05-1A24-4357-84A2-E23DDB395F50}" srcOrd="6" destOrd="0" presId="urn:microsoft.com/office/officeart/2018/2/layout/IconVerticalSolidList"/>
    <dgm:cxn modelId="{610AC696-74B3-47C3-A4B8-67A57AB62437}" type="presParOf" srcId="{E8F18D05-1A24-4357-84A2-E23DDB395F50}" destId="{0583AC80-9281-405A-B97F-4F4BC1658A9C}" srcOrd="0" destOrd="0" presId="urn:microsoft.com/office/officeart/2018/2/layout/IconVerticalSolidList"/>
    <dgm:cxn modelId="{9C0DC0DF-C499-4A89-BB35-9C39DA4EDA7A}" type="presParOf" srcId="{E8F18D05-1A24-4357-84A2-E23DDB395F50}" destId="{42783201-1665-49E3-A0E3-E601D8BD9FF9}" srcOrd="1" destOrd="0" presId="urn:microsoft.com/office/officeart/2018/2/layout/IconVerticalSolidList"/>
    <dgm:cxn modelId="{3C57F4C7-28BB-4564-8138-8D73B6B7EF1A}" type="presParOf" srcId="{E8F18D05-1A24-4357-84A2-E23DDB395F50}" destId="{61F4D6E7-636B-40F9-8587-E840EEF76B9A}" srcOrd="2" destOrd="0" presId="urn:microsoft.com/office/officeart/2018/2/layout/IconVerticalSolidList"/>
    <dgm:cxn modelId="{D6B54ADC-3935-418D-A488-EF4741E8191C}" type="presParOf" srcId="{E8F18D05-1A24-4357-84A2-E23DDB395F50}" destId="{0673A6FE-B0E5-4210-87B0-D59081E41A3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57DF7-0C3B-4F2C-BD3B-EF78B18558C1}">
      <dsp:nvSpPr>
        <dsp:cNvPr id="0" name=""/>
        <dsp:cNvSpPr/>
      </dsp:nvSpPr>
      <dsp:spPr>
        <a:xfrm>
          <a:off x="761756" y="283250"/>
          <a:ext cx="3848989" cy="3848989"/>
        </a:xfrm>
        <a:prstGeom prst="pie">
          <a:avLst>
            <a:gd name="adj1" fmla="val 16200000"/>
            <a:gd name="adj2" fmla="val 18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Airlines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Flights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Weather</a:t>
          </a:r>
        </a:p>
      </dsp:txBody>
      <dsp:txXfrm>
        <a:off x="2790265" y="1098869"/>
        <a:ext cx="1374639" cy="1145532"/>
      </dsp:txXfrm>
    </dsp:sp>
    <dsp:sp modelId="{BD1026AE-E4F7-4868-B288-3EF6FDD760D5}">
      <dsp:nvSpPr>
        <dsp:cNvPr id="0" name=""/>
        <dsp:cNvSpPr/>
      </dsp:nvSpPr>
      <dsp:spPr>
        <a:xfrm>
          <a:off x="665203" y="435302"/>
          <a:ext cx="3848989" cy="3848989"/>
        </a:xfrm>
        <a:prstGeom prst="pie">
          <a:avLst>
            <a:gd name="adj1" fmla="val 1800000"/>
            <a:gd name="adj2" fmla="val 90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~Five~ years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Jan 2018 – Oct 2022</a:t>
          </a:r>
        </a:p>
      </dsp:txBody>
      <dsp:txXfrm>
        <a:off x="1581629" y="2932563"/>
        <a:ext cx="2061958" cy="1008068"/>
      </dsp:txXfrm>
    </dsp:sp>
    <dsp:sp modelId="{150951B1-393C-47C1-BF56-CE82B7F3229F}">
      <dsp:nvSpPr>
        <dsp:cNvPr id="0" name=""/>
        <dsp:cNvSpPr/>
      </dsp:nvSpPr>
      <dsp:spPr>
        <a:xfrm>
          <a:off x="585932" y="297838"/>
          <a:ext cx="3848989" cy="3848989"/>
        </a:xfrm>
        <a:prstGeom prst="pie">
          <a:avLst>
            <a:gd name="adj1" fmla="val 9000000"/>
            <a:gd name="adj2" fmla="val 162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Houston (IAH</a:t>
          </a:r>
          <a:r>
            <a:rPr lang="en-US" sz="1400" kern="1200"/>
            <a:t>)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New York (JFK)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San Diego (SAN)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Seattle (SEA)</a:t>
          </a:r>
        </a:p>
      </dsp:txBody>
      <dsp:txXfrm>
        <a:off x="1031773" y="1113457"/>
        <a:ext cx="1374639" cy="1145532"/>
      </dsp:txXfrm>
    </dsp:sp>
    <dsp:sp modelId="{5B79C9E8-1395-4BCD-A29A-B40A33A49CD4}">
      <dsp:nvSpPr>
        <dsp:cNvPr id="0" name=""/>
        <dsp:cNvSpPr/>
      </dsp:nvSpPr>
      <dsp:spPr>
        <a:xfrm>
          <a:off x="523803" y="44979"/>
          <a:ext cx="4325530" cy="4325530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8B1B2-DF9A-4962-AC02-7559977098BF}">
      <dsp:nvSpPr>
        <dsp:cNvPr id="0" name=""/>
        <dsp:cNvSpPr/>
      </dsp:nvSpPr>
      <dsp:spPr>
        <a:xfrm>
          <a:off x="426932" y="196788"/>
          <a:ext cx="4325530" cy="4325530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FFC466-C052-4083-8A7A-37A5359E9578}">
      <dsp:nvSpPr>
        <dsp:cNvPr id="0" name=""/>
        <dsp:cNvSpPr/>
      </dsp:nvSpPr>
      <dsp:spPr>
        <a:xfrm>
          <a:off x="347344" y="59567"/>
          <a:ext cx="4325530" cy="4325530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4C5F5F-3011-4279-833B-3581DC90968A}">
      <dsp:nvSpPr>
        <dsp:cNvPr id="0" name=""/>
        <dsp:cNvSpPr/>
      </dsp:nvSpPr>
      <dsp:spPr>
        <a:xfrm>
          <a:off x="852911" y="1004046"/>
          <a:ext cx="913992" cy="9139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D715AA-2E3F-44BB-B851-2CB052E0099F}">
      <dsp:nvSpPr>
        <dsp:cNvPr id="0" name=""/>
        <dsp:cNvSpPr/>
      </dsp:nvSpPr>
      <dsp:spPr>
        <a:xfrm>
          <a:off x="4204" y="2030742"/>
          <a:ext cx="2611406" cy="391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>
              <a:latin typeface="Calibri Light" panose="020F0302020204030204"/>
            </a:rPr>
            <a:t>Extract</a:t>
          </a:r>
          <a:endParaRPr lang="en-US" sz="2500" kern="1200"/>
        </a:p>
      </dsp:txBody>
      <dsp:txXfrm>
        <a:off x="4204" y="2030742"/>
        <a:ext cx="2611406" cy="391710"/>
      </dsp:txXfrm>
    </dsp:sp>
    <dsp:sp modelId="{B4DB472D-2131-4A4C-A26E-8B11F262C10B}">
      <dsp:nvSpPr>
        <dsp:cNvPr id="0" name=""/>
        <dsp:cNvSpPr/>
      </dsp:nvSpPr>
      <dsp:spPr>
        <a:xfrm>
          <a:off x="4204" y="2474874"/>
          <a:ext cx="2611406" cy="1150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 panose="020F0302020204030204"/>
            </a:rPr>
            <a:t>Weather, flights, airlines data from </a:t>
          </a:r>
          <a:r>
            <a:rPr lang="en-US" sz="1700" i="1" kern="1200">
              <a:latin typeface="Calibri Light" panose="020F0302020204030204"/>
            </a:rPr>
            <a:t>anyflights</a:t>
          </a:r>
          <a:r>
            <a:rPr lang="en-US" sz="1700" kern="1200">
              <a:latin typeface="Calibri Light" panose="020F0302020204030204"/>
            </a:rPr>
            <a:t> R package</a:t>
          </a:r>
          <a:endParaRPr lang="en-US" sz="1700" kern="1200"/>
        </a:p>
      </dsp:txBody>
      <dsp:txXfrm>
        <a:off x="4204" y="2474874"/>
        <a:ext cx="2611406" cy="1150190"/>
      </dsp:txXfrm>
    </dsp:sp>
    <dsp:sp modelId="{35E631EC-1F81-44DE-B935-97B0FE7275F7}">
      <dsp:nvSpPr>
        <dsp:cNvPr id="0" name=""/>
        <dsp:cNvSpPr/>
      </dsp:nvSpPr>
      <dsp:spPr>
        <a:xfrm>
          <a:off x="3921313" y="1004046"/>
          <a:ext cx="913992" cy="9139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9022BA-71AF-4F09-852D-2BE2306801E7}">
      <dsp:nvSpPr>
        <dsp:cNvPr id="0" name=""/>
        <dsp:cNvSpPr/>
      </dsp:nvSpPr>
      <dsp:spPr>
        <a:xfrm>
          <a:off x="3072606" y="2030742"/>
          <a:ext cx="2611406" cy="391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>
              <a:latin typeface="Calibri Light" panose="020F0302020204030204"/>
            </a:rPr>
            <a:t>Transform</a:t>
          </a:r>
          <a:endParaRPr lang="en-US" sz="2500" kern="1200"/>
        </a:p>
      </dsp:txBody>
      <dsp:txXfrm>
        <a:off x="3072606" y="2030742"/>
        <a:ext cx="2611406" cy="391710"/>
      </dsp:txXfrm>
    </dsp:sp>
    <dsp:sp modelId="{5A36920E-4646-4553-A727-5DB2B7CC108B}">
      <dsp:nvSpPr>
        <dsp:cNvPr id="0" name=""/>
        <dsp:cNvSpPr/>
      </dsp:nvSpPr>
      <dsp:spPr>
        <a:xfrm>
          <a:off x="3072606" y="2474874"/>
          <a:ext cx="2611406" cy="1150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 panose="020F0302020204030204"/>
            </a:rPr>
            <a:t>Manual processing of </a:t>
          </a:r>
          <a:r>
            <a:rPr lang="en-US" sz="1700" i="1" kern="1200">
              <a:latin typeface="Calibri Light" panose="020F0302020204030204"/>
            </a:rPr>
            <a:t>flights </a:t>
          </a:r>
          <a:r>
            <a:rPr lang="en-US" sz="1700" i="0" kern="1200">
              <a:latin typeface="Calibri Light" panose="020F0302020204030204"/>
            </a:rPr>
            <a:t>and</a:t>
          </a:r>
          <a:r>
            <a:rPr lang="en-US" sz="1700" i="1" kern="1200">
              <a:latin typeface="Calibri Light" panose="020F0302020204030204"/>
            </a:rPr>
            <a:t> weather </a:t>
          </a:r>
          <a:r>
            <a:rPr lang="en-US" sz="1700" i="0" kern="1200">
              <a:latin typeface="Calibri Light" panose="020F0302020204030204"/>
            </a:rPr>
            <a:t>CSV files</a:t>
          </a:r>
          <a:endParaRPr lang="en-US" sz="1700" i="0" kern="1200"/>
        </a:p>
      </dsp:txBody>
      <dsp:txXfrm>
        <a:off x="3072606" y="2474874"/>
        <a:ext cx="2611406" cy="1150190"/>
      </dsp:txXfrm>
    </dsp:sp>
    <dsp:sp modelId="{ED6553DB-C3B3-4F48-BC1C-97D8164E98FE}">
      <dsp:nvSpPr>
        <dsp:cNvPr id="0" name=""/>
        <dsp:cNvSpPr/>
      </dsp:nvSpPr>
      <dsp:spPr>
        <a:xfrm>
          <a:off x="6989716" y="1004046"/>
          <a:ext cx="913992" cy="9139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BD9C50-D593-4A56-B102-117F3418B604}">
      <dsp:nvSpPr>
        <dsp:cNvPr id="0" name=""/>
        <dsp:cNvSpPr/>
      </dsp:nvSpPr>
      <dsp:spPr>
        <a:xfrm>
          <a:off x="6141009" y="2030742"/>
          <a:ext cx="2611406" cy="391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>
              <a:latin typeface="Calibri Light" panose="020F0302020204030204"/>
            </a:rPr>
            <a:t>Load</a:t>
          </a:r>
          <a:endParaRPr lang="en-US" sz="2500" kern="1200"/>
        </a:p>
      </dsp:txBody>
      <dsp:txXfrm>
        <a:off x="6141009" y="2030742"/>
        <a:ext cx="2611406" cy="391710"/>
      </dsp:txXfrm>
    </dsp:sp>
    <dsp:sp modelId="{BEFBE7C5-12D1-4A23-9CA1-EA2A9872218C}">
      <dsp:nvSpPr>
        <dsp:cNvPr id="0" name=""/>
        <dsp:cNvSpPr/>
      </dsp:nvSpPr>
      <dsp:spPr>
        <a:xfrm>
          <a:off x="6141009" y="2474874"/>
          <a:ext cx="2611406" cy="1150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 panose="020F0302020204030204"/>
            </a:rPr>
            <a:t>Database schema created using MySQL Workbench server </a:t>
          </a:r>
          <a:endParaRPr lang="en-US" sz="1700" kern="1200"/>
        </a:p>
      </dsp:txBody>
      <dsp:txXfrm>
        <a:off x="6141009" y="2474874"/>
        <a:ext cx="2611406" cy="1150190"/>
      </dsp:txXfrm>
    </dsp:sp>
    <dsp:sp modelId="{5198D1B9-8BF2-4796-B2DF-F6F3E02ADC04}">
      <dsp:nvSpPr>
        <dsp:cNvPr id="0" name=""/>
        <dsp:cNvSpPr/>
      </dsp:nvSpPr>
      <dsp:spPr>
        <a:xfrm>
          <a:off x="10058118" y="1004046"/>
          <a:ext cx="913992" cy="9139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65B74-0133-478D-B23E-DFA96BD3D321}">
      <dsp:nvSpPr>
        <dsp:cNvPr id="0" name=""/>
        <dsp:cNvSpPr/>
      </dsp:nvSpPr>
      <dsp:spPr>
        <a:xfrm>
          <a:off x="9209411" y="2030742"/>
          <a:ext cx="2611406" cy="391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>
              <a:latin typeface="Calibri Light" panose="020F0302020204030204"/>
            </a:rPr>
            <a:t>Code Review</a:t>
          </a:r>
          <a:endParaRPr lang="en-US" sz="2500" kern="1200"/>
        </a:p>
      </dsp:txBody>
      <dsp:txXfrm>
        <a:off x="9209411" y="2030742"/>
        <a:ext cx="2611406" cy="391710"/>
      </dsp:txXfrm>
    </dsp:sp>
    <dsp:sp modelId="{3B243DE5-645B-441E-A053-B747D7EA6C15}">
      <dsp:nvSpPr>
        <dsp:cNvPr id="0" name=""/>
        <dsp:cNvSpPr/>
      </dsp:nvSpPr>
      <dsp:spPr>
        <a:xfrm>
          <a:off x="9209411" y="2474874"/>
          <a:ext cx="2611406" cy="1150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 panose="020F0302020204030204"/>
            </a:rPr>
            <a:t>Check for consistency between local systems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 panose="020F0302020204030204"/>
            </a:rPr>
            <a:t>Includes audit/monitoring SQL script</a:t>
          </a:r>
        </a:p>
      </dsp:txBody>
      <dsp:txXfrm>
        <a:off x="9209411" y="2474874"/>
        <a:ext cx="2611406" cy="11501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7024E-A87A-47FE-BD9A-1AEE9E1806B3}">
      <dsp:nvSpPr>
        <dsp:cNvPr id="0" name=""/>
        <dsp:cNvSpPr/>
      </dsp:nvSpPr>
      <dsp:spPr>
        <a:xfrm>
          <a:off x="481058" y="716262"/>
          <a:ext cx="787060" cy="7870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56402-6A04-4FC4-89EB-4CFD704F4A6F}">
      <dsp:nvSpPr>
        <dsp:cNvPr id="0" name=""/>
        <dsp:cNvSpPr/>
      </dsp:nvSpPr>
      <dsp:spPr>
        <a:xfrm>
          <a:off x="77" y="1765812"/>
          <a:ext cx="1749023" cy="69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 panose="02020603050405020304" pitchFamily="18" charset="0"/>
              <a:cs typeface="Times New Roman" panose="02020603050405020304" pitchFamily="18" charset="0"/>
            </a:rPr>
            <a:t>Curated information on flight delays for travelers</a:t>
          </a:r>
        </a:p>
      </dsp:txBody>
      <dsp:txXfrm>
        <a:off x="77" y="1765812"/>
        <a:ext cx="1749023" cy="699609"/>
      </dsp:txXfrm>
    </dsp:sp>
    <dsp:sp modelId="{D64DD5B1-A306-4DD8-B7FE-0CA06B54F7DF}">
      <dsp:nvSpPr>
        <dsp:cNvPr id="0" name=""/>
        <dsp:cNvSpPr/>
      </dsp:nvSpPr>
      <dsp:spPr>
        <a:xfrm>
          <a:off x="2536161" y="716262"/>
          <a:ext cx="787060" cy="7870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2F8F33-0164-48F8-BD7F-24E2870DE0F9}">
      <dsp:nvSpPr>
        <dsp:cNvPr id="0" name=""/>
        <dsp:cNvSpPr/>
      </dsp:nvSpPr>
      <dsp:spPr>
        <a:xfrm>
          <a:off x="2055179" y="1765812"/>
          <a:ext cx="1749023" cy="69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 panose="02020603050405020304" pitchFamily="18" charset="0"/>
              <a:cs typeface="Times New Roman" panose="02020603050405020304" pitchFamily="18" charset="0"/>
            </a:rPr>
            <a:t>Average arrival and departure delays for airline analysts</a:t>
          </a:r>
        </a:p>
      </dsp:txBody>
      <dsp:txXfrm>
        <a:off x="2055179" y="1765812"/>
        <a:ext cx="1749023" cy="699609"/>
      </dsp:txXfrm>
    </dsp:sp>
    <dsp:sp modelId="{B8E2F375-3088-47D0-B57E-A2F0A1B31F40}">
      <dsp:nvSpPr>
        <dsp:cNvPr id="0" name=""/>
        <dsp:cNvSpPr/>
      </dsp:nvSpPr>
      <dsp:spPr>
        <a:xfrm>
          <a:off x="4591263" y="716262"/>
          <a:ext cx="787060" cy="7870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70D83D-67F0-4850-B475-14EBBF3E3F24}">
      <dsp:nvSpPr>
        <dsp:cNvPr id="0" name=""/>
        <dsp:cNvSpPr/>
      </dsp:nvSpPr>
      <dsp:spPr>
        <a:xfrm>
          <a:off x="4110282" y="1765812"/>
          <a:ext cx="1749023" cy="699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 panose="02020603050405020304" pitchFamily="18" charset="0"/>
              <a:cs typeface="Times New Roman" panose="02020603050405020304" pitchFamily="18" charset="0"/>
            </a:rPr>
            <a:t>Daily aggregates of precipitation and flight delays for airport </a:t>
          </a:r>
        </a:p>
      </dsp:txBody>
      <dsp:txXfrm>
        <a:off x="4110282" y="1765812"/>
        <a:ext cx="1749023" cy="6996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D452B-43CF-4F60-8D21-A45A4E753BCE}">
      <dsp:nvSpPr>
        <dsp:cNvPr id="0" name=""/>
        <dsp:cNvSpPr/>
      </dsp:nvSpPr>
      <dsp:spPr>
        <a:xfrm>
          <a:off x="486353" y="162763"/>
          <a:ext cx="2194566" cy="2194566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imes New Roman"/>
              <a:cs typeface="Times New Roman"/>
            </a:rPr>
            <a:t>Delay by carriers</a:t>
          </a:r>
        </a:p>
      </dsp:txBody>
      <dsp:txXfrm>
        <a:off x="1608717" y="568758"/>
        <a:ext cx="809899" cy="653144"/>
      </dsp:txXfrm>
    </dsp:sp>
    <dsp:sp modelId="{6CA4E8C3-7783-42A6-B6F1-63F8374EC304}">
      <dsp:nvSpPr>
        <dsp:cNvPr id="0" name=""/>
        <dsp:cNvSpPr/>
      </dsp:nvSpPr>
      <dsp:spPr>
        <a:xfrm>
          <a:off x="393868" y="255248"/>
          <a:ext cx="2194566" cy="2194566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shade val="80000"/>
            <a:hueOff val="-151382"/>
            <a:satOff val="-14938"/>
            <a:lumOff val="1166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imes New Roman"/>
              <a:cs typeface="Times New Roman"/>
            </a:rPr>
            <a:t>Seasonal holiday effects</a:t>
          </a:r>
        </a:p>
      </dsp:txBody>
      <dsp:txXfrm>
        <a:off x="1530340" y="1391720"/>
        <a:ext cx="809899" cy="653144"/>
      </dsp:txXfrm>
    </dsp:sp>
    <dsp:sp modelId="{B1BAAB28-3A8D-43D6-AC3E-C3BFC0DCAA40}">
      <dsp:nvSpPr>
        <dsp:cNvPr id="0" name=""/>
        <dsp:cNvSpPr/>
      </dsp:nvSpPr>
      <dsp:spPr>
        <a:xfrm>
          <a:off x="393868" y="255248"/>
          <a:ext cx="2194566" cy="2194566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shade val="80000"/>
            <a:hueOff val="-302764"/>
            <a:satOff val="-29875"/>
            <a:lumOff val="233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imes New Roman"/>
              <a:cs typeface="Times New Roman"/>
            </a:rPr>
            <a:t>Delays by time of day</a:t>
          </a:r>
          <a:endParaRPr lang="en-US" sz="1300" kern="1200"/>
        </a:p>
      </dsp:txBody>
      <dsp:txXfrm>
        <a:off x="642063" y="1391720"/>
        <a:ext cx="809899" cy="653144"/>
      </dsp:txXfrm>
    </dsp:sp>
    <dsp:sp modelId="{6F0AB7E6-B32E-43D7-81C1-80949EB4D24A}">
      <dsp:nvSpPr>
        <dsp:cNvPr id="0" name=""/>
        <dsp:cNvSpPr/>
      </dsp:nvSpPr>
      <dsp:spPr>
        <a:xfrm>
          <a:off x="393868" y="255248"/>
          <a:ext cx="2194566" cy="2194566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shade val="80000"/>
            <a:hueOff val="-454146"/>
            <a:satOff val="-44813"/>
            <a:lumOff val="34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imes New Roman"/>
              <a:cs typeface="Times New Roman"/>
            </a:rPr>
            <a:t>Destination impact </a:t>
          </a:r>
        </a:p>
      </dsp:txBody>
      <dsp:txXfrm>
        <a:off x="642063" y="660198"/>
        <a:ext cx="809899" cy="6531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548BA-5AC3-4752-9BAB-6D7C28A12982}">
      <dsp:nvSpPr>
        <dsp:cNvPr id="0" name=""/>
        <dsp:cNvSpPr/>
      </dsp:nvSpPr>
      <dsp:spPr>
        <a:xfrm>
          <a:off x="0" y="576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DBAFC-EBC2-42E1-84E8-71976E3B9CDB}">
      <dsp:nvSpPr>
        <dsp:cNvPr id="0" name=""/>
        <dsp:cNvSpPr/>
      </dsp:nvSpPr>
      <dsp:spPr>
        <a:xfrm>
          <a:off x="408385" y="304334"/>
          <a:ext cx="742519" cy="7425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E350EF-D106-4AA6-B249-76E019243870}">
      <dsp:nvSpPr>
        <dsp:cNvPr id="0" name=""/>
        <dsp:cNvSpPr/>
      </dsp:nvSpPr>
      <dsp:spPr>
        <a:xfrm>
          <a:off x="1559290" y="576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Weather impact on flight delays </a:t>
          </a:r>
        </a:p>
      </dsp:txBody>
      <dsp:txXfrm>
        <a:off x="1559290" y="576"/>
        <a:ext cx="4185394" cy="1350034"/>
      </dsp:txXfrm>
    </dsp:sp>
    <dsp:sp modelId="{C0276A7B-2274-4ED1-9359-0BAB67DFD461}">
      <dsp:nvSpPr>
        <dsp:cNvPr id="0" name=""/>
        <dsp:cNvSpPr/>
      </dsp:nvSpPr>
      <dsp:spPr>
        <a:xfrm>
          <a:off x="0" y="1688120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CB644F-A3C2-4B76-8A20-D428E24AF464}">
      <dsp:nvSpPr>
        <dsp:cNvPr id="0" name=""/>
        <dsp:cNvSpPr/>
      </dsp:nvSpPr>
      <dsp:spPr>
        <a:xfrm>
          <a:off x="408385" y="1991878"/>
          <a:ext cx="742519" cy="7425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F61CC6-DFF8-4384-890B-5AA483D79F14}">
      <dsp:nvSpPr>
        <dsp:cNvPr id="0" name=""/>
        <dsp:cNvSpPr/>
      </dsp:nvSpPr>
      <dsp:spPr>
        <a:xfrm>
          <a:off x="1559290" y="1688120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Check temperature and precipitation on daily flight schedules</a:t>
          </a:r>
        </a:p>
      </dsp:txBody>
      <dsp:txXfrm>
        <a:off x="1559290" y="1688120"/>
        <a:ext cx="4185394" cy="1350034"/>
      </dsp:txXfrm>
    </dsp:sp>
    <dsp:sp modelId="{AE6F4663-1291-443E-941B-EE35AF0E7AED}">
      <dsp:nvSpPr>
        <dsp:cNvPr id="0" name=""/>
        <dsp:cNvSpPr/>
      </dsp:nvSpPr>
      <dsp:spPr>
        <a:xfrm>
          <a:off x="0" y="3375664"/>
          <a:ext cx="5744684" cy="135003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D4D147-8F43-41FE-BA0B-02F24DB2FC29}">
      <dsp:nvSpPr>
        <dsp:cNvPr id="0" name=""/>
        <dsp:cNvSpPr/>
      </dsp:nvSpPr>
      <dsp:spPr>
        <a:xfrm>
          <a:off x="408385" y="3679422"/>
          <a:ext cx="742519" cy="74251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D2B4DF-3DC2-4586-92F3-1EA830D6E0F2}">
      <dsp:nvSpPr>
        <dsp:cNvPr id="0" name=""/>
        <dsp:cNvSpPr/>
      </dsp:nvSpPr>
      <dsp:spPr>
        <a:xfrm>
          <a:off x="1559290" y="3375664"/>
          <a:ext cx="4185394" cy="13500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9" tIns="142879" rIns="142879" bIns="142879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Flight delays caused by flight traffic </a:t>
          </a:r>
        </a:p>
      </dsp:txBody>
      <dsp:txXfrm>
        <a:off x="1559290" y="3375664"/>
        <a:ext cx="4185394" cy="13500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C8FF5-4764-4C5A-9390-BEF8D12848AC}">
      <dsp:nvSpPr>
        <dsp:cNvPr id="0" name=""/>
        <dsp:cNvSpPr/>
      </dsp:nvSpPr>
      <dsp:spPr>
        <a:xfrm>
          <a:off x="0" y="1805"/>
          <a:ext cx="5217173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0DCCA9-F486-424A-ACE3-E0E374E03466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C9146C-C5D0-4E1B-9B60-FCA55FE165E0}">
      <dsp:nvSpPr>
        <dsp:cNvPr id="0" name=""/>
        <dsp:cNvSpPr/>
      </dsp:nvSpPr>
      <dsp:spPr>
        <a:xfrm>
          <a:off x="1057183" y="1805"/>
          <a:ext cx="4159989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/>
              <a:cs typeface="Times New Roman"/>
            </a:rPr>
            <a:t>Partner with relevant stakeholders and implement their feedback</a:t>
          </a:r>
        </a:p>
      </dsp:txBody>
      <dsp:txXfrm>
        <a:off x="1057183" y="1805"/>
        <a:ext cx="4159989" cy="915310"/>
      </dsp:txXfrm>
    </dsp:sp>
    <dsp:sp modelId="{1C93DF70-1F2F-4809-8281-BCAFFF6907A3}">
      <dsp:nvSpPr>
        <dsp:cNvPr id="0" name=""/>
        <dsp:cNvSpPr/>
      </dsp:nvSpPr>
      <dsp:spPr>
        <a:xfrm>
          <a:off x="0" y="1145944"/>
          <a:ext cx="5217173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CADAC8-0BED-4FD8-87FA-F632FFB477E9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693F3-3DF6-4704-976A-96C93B392E95}">
      <dsp:nvSpPr>
        <dsp:cNvPr id="0" name=""/>
        <dsp:cNvSpPr/>
      </dsp:nvSpPr>
      <dsp:spPr>
        <a:xfrm>
          <a:off x="1057183" y="1145944"/>
          <a:ext cx="4159989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/>
              <a:cs typeface="Times New Roman"/>
            </a:rPr>
            <a:t>Scale database to more airports</a:t>
          </a:r>
        </a:p>
      </dsp:txBody>
      <dsp:txXfrm>
        <a:off x="1057183" y="1145944"/>
        <a:ext cx="4159989" cy="915310"/>
      </dsp:txXfrm>
    </dsp:sp>
    <dsp:sp modelId="{86C6BA83-87BA-4AD2-8C41-CC682C0DB0BC}">
      <dsp:nvSpPr>
        <dsp:cNvPr id="0" name=""/>
        <dsp:cNvSpPr/>
      </dsp:nvSpPr>
      <dsp:spPr>
        <a:xfrm>
          <a:off x="0" y="2290082"/>
          <a:ext cx="5217173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58BF47-430E-4673-B7A7-C68F6CE89884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E28887-0ED1-4640-AA51-C84BADF311E3}">
      <dsp:nvSpPr>
        <dsp:cNvPr id="0" name=""/>
        <dsp:cNvSpPr/>
      </dsp:nvSpPr>
      <dsp:spPr>
        <a:xfrm>
          <a:off x="1057183" y="2290082"/>
          <a:ext cx="4159989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/>
              <a:cs typeface="Times New Roman"/>
            </a:rPr>
            <a:t>Trigger API calls when BTS updates the data behind </a:t>
          </a:r>
          <a:r>
            <a:rPr lang="en-US" sz="1500" i="1" kern="1200" err="1">
              <a:latin typeface="Times New Roman"/>
              <a:cs typeface="Times New Roman"/>
            </a:rPr>
            <a:t>anyflights</a:t>
          </a:r>
          <a:endParaRPr lang="en-US" sz="1500" kern="1200" err="1">
            <a:latin typeface="Times New Roman"/>
            <a:cs typeface="Times New Roman"/>
          </a:endParaRPr>
        </a:p>
      </dsp:txBody>
      <dsp:txXfrm>
        <a:off x="1057183" y="2290082"/>
        <a:ext cx="4159989" cy="915310"/>
      </dsp:txXfrm>
    </dsp:sp>
    <dsp:sp modelId="{0583AC80-9281-405A-B97F-4F4BC1658A9C}">
      <dsp:nvSpPr>
        <dsp:cNvPr id="0" name=""/>
        <dsp:cNvSpPr/>
      </dsp:nvSpPr>
      <dsp:spPr>
        <a:xfrm>
          <a:off x="0" y="3434221"/>
          <a:ext cx="5217173" cy="91531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83201-1665-49E3-A0E3-E601D8BD9FF9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73A6FE-B0E5-4210-87B0-D59081E41A37}">
      <dsp:nvSpPr>
        <dsp:cNvPr id="0" name=""/>
        <dsp:cNvSpPr/>
      </dsp:nvSpPr>
      <dsp:spPr>
        <a:xfrm>
          <a:off x="1057183" y="3434221"/>
          <a:ext cx="4159989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Times New Roman"/>
              <a:cs typeface="Times New Roman"/>
            </a:rPr>
            <a:t>Redesign our SQL code to extend to future weather and flights files which may come along, rather than SQL hardcoded for specific airports and years</a:t>
          </a:r>
        </a:p>
      </dsp:txBody>
      <dsp:txXfrm>
        <a:off x="1057183" y="3434221"/>
        <a:ext cx="4159989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92F87-2409-4CA1-9ED5-F356271E0248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92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E7E7-D23C-4889-9F5C-0740C84B57DA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01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3C899-39CD-4E7A-BC9A-DAC59D93A1E7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29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92F87-2409-4CA1-9ED5-F356271E0248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92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C92E-9F4F-45B4-9C6D-3FDE276763E6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3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133B9-47EE-4262-B8B9-D591BAB31D2C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17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54953-3E4D-4AA8-8E79-01F9CCFDE62A}" type="datetime1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68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E4E5-22B6-46B6-97C0-A2C55FD1B557}" type="datetime1">
              <a:rPr lang="en-US" smtClean="0"/>
              <a:t>2/26/2023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70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2B69E-BBE3-44F0-80AC-13DFB5E8321B}" type="datetime1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00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2F32E-F98A-44F7-B0C4-E31CBC759B96}" type="datetime1">
              <a:rPr lang="en-US" smtClean="0"/>
              <a:t>2/26/2023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62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BAF6-FBF2-46BC-AA45-2E5DE7E0A20F}" type="datetime1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14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BC92E-9F4F-45B4-9C6D-3FDE276763E6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83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180FB-30E5-42A0-8149-C7D48D580588}" type="datetime1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45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8E7E7-D23C-4889-9F5C-0740C84B57DA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01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3C899-39CD-4E7A-BC9A-DAC59D93A1E7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29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133B9-47EE-4262-B8B9-D591BAB31D2C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17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54953-3E4D-4AA8-8E79-01F9CCFDE62A}" type="datetime1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068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DE4E5-22B6-46B6-97C0-A2C55FD1B557}" type="datetime1">
              <a:rPr lang="en-US" smtClean="0"/>
              <a:t>2/26/2023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70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2B69E-BBE3-44F0-80AC-13DFB5E8321B}" type="datetime1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00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2F32E-F98A-44F7-B0C4-E31CBC759B96}" type="datetime1">
              <a:rPr lang="en-US" smtClean="0"/>
              <a:t>2/26/2023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362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3BAF6-FBF2-46BC-AA45-2E5DE7E0A20F}" type="datetime1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14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180FB-30E5-42A0-8149-C7D48D580588}" type="datetime1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45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D6F4B-EF67-4593-B40A-1930BBFFF3C3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1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D6F4B-EF67-4593-B40A-1930BBFFF3C3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1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5" Type="http://schemas.openxmlformats.org/officeDocument/2006/relationships/image" Target="../media/image36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9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avelmarketreport.com/News/articles/What-Are-the-Most-Common-Reasons-For-Flight-Delays-in-the-US" TargetMode="External"/><Relationship Id="rId2" Type="http://schemas.openxmlformats.org/officeDocument/2006/relationships/hyperlink" Target="https://www.sciencedirect.com/science/article/pii/S2590198220301883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6" Type="http://schemas.openxmlformats.org/officeDocument/2006/relationships/hyperlink" Target="https://www.bts.gov/" TargetMode="Externa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2.wdp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diagramLayout" Target="../diagrams/layout2.xml"/><Relationship Id="rId7" Type="http://schemas.openxmlformats.org/officeDocument/2006/relationships/image" Target="../media/image1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9.png"/><Relationship Id="rId7" Type="http://schemas.openxmlformats.org/officeDocument/2006/relationships/diagramLayout" Target="../diagrams/layout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.xml"/><Relationship Id="rId6" Type="http://schemas.openxmlformats.org/officeDocument/2006/relationships/diagramData" Target="../diagrams/data3.xml"/><Relationship Id="rId5" Type="http://schemas.microsoft.com/office/2007/relationships/hdphoto" Target="../media/hdphoto3.wdp"/><Relationship Id="rId10" Type="http://schemas.microsoft.com/office/2007/relationships/diagramDrawing" Target="../diagrams/drawing3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oking over the shoulder of a person holding three passports and airplane tickets at an airport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pattFill prst="pct70">
            <a:fgClr>
              <a:schemeClr val="bg1">
                <a:lumMod val="65000"/>
                <a:lumOff val="35000"/>
              </a:schemeClr>
            </a:fgClr>
            <a:bgClr>
              <a:schemeClr val="bg1"/>
            </a:bgClr>
          </a:pattFill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6600" b="1">
                <a:latin typeface="Arial Nova"/>
                <a:cs typeface="Times New Roman"/>
              </a:rPr>
              <a:t>Creating a Flight-info Data Pipeline</a:t>
            </a:r>
            <a:endParaRPr lang="en-US" sz="6600">
              <a:cs typeface="Calibri Light" panose="020F0302020204030204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>
                <a:latin typeface="Times New Roman"/>
                <a:cs typeface="Times New Roman"/>
              </a:rPr>
              <a:t>Vivian Do  |  Stephen Reagin  |  Mohammad Mahmoudighaznavi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8D95B0-23DE-5954-FB21-3303D8710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119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3067A507-5AD1-DDE9-2652-A390A385D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9686" y="74255"/>
            <a:ext cx="901875" cy="7445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3701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AD2279B-4C0E-BEBA-A532-ECDB31E54A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26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FE6F4E-545F-D7A3-454A-7AFF63381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marL="0" marR="0" algn="r">
              <a:spcBef>
                <a:spcPts val="0"/>
              </a:spcBef>
              <a:spcAft>
                <a:spcPts val="800"/>
              </a:spcAft>
            </a:pPr>
            <a:r>
              <a:rPr lang="en-US" sz="40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Pipelines for Airport </a:t>
            </a:r>
            <a:r>
              <a:rPr lang="en-US" sz="400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40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onsumption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8FE899D-927E-3EEF-B70B-6B743F120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99" y="5792138"/>
            <a:ext cx="1125937" cy="956275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8C9990-6964-9C24-F713-AB659F9A23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111583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572B0-6DBD-6CB9-27DC-1C9265F45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2031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205D-372E-F041-7320-0337276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u="sng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ETL Script for Airport Consumer 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3394FF5-8F82-6EC3-2B9A-AD1F46144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4027A7-BD16-F495-DB6E-43EA442B8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55" y="5874589"/>
            <a:ext cx="983443" cy="83891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A7F26B1-3B36-961C-53E6-4E6CE7D0B227}"/>
              </a:ext>
            </a:extLst>
          </p:cNvPr>
          <p:cNvSpPr txBox="1">
            <a:spLocks/>
          </p:cNvSpPr>
          <p:nvPr/>
        </p:nvSpPr>
        <p:spPr>
          <a:xfrm>
            <a:off x="838199" y="1288077"/>
            <a:ext cx="10114935" cy="52307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Airports will want their own daily flight totals, delays, weather interruptions</a:t>
            </a:r>
          </a:p>
          <a:p>
            <a:endParaRPr lang="en-US" sz="240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categorize number of daily delays in four ways: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delay at 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delay above 30min, 60min, 120min</a:t>
            </a:r>
          </a:p>
          <a:p>
            <a:endParaRPr lang="en-US" sz="240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 data is in 5min increments so we must create a daily date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Rain is cumulative per hour, so we aggregate daily rain totals by summing peak rainfall every hour and group by date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Daily max temperature is the peak measure per 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66A8E-129B-1A76-C37A-AEC5A2642E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16"/>
          <a:stretch/>
        </p:blipFill>
        <p:spPr>
          <a:xfrm>
            <a:off x="1656380" y="4866969"/>
            <a:ext cx="6954220" cy="16424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30283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0A5C5C-2A95-428E-9F6A-0D29EBD57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395" y="1040837"/>
            <a:ext cx="4754948" cy="4754948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56F38F-7C4E-461D-8709-7D0024AE1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411" y="1029607"/>
            <a:ext cx="4754948" cy="475494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78469-3C3C-49CE-AEEE-E176A4900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934855"/>
            <a:ext cx="4754948" cy="4754948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782B4-E280-F16B-B56B-79C7DE60A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8" y="1877492"/>
            <a:ext cx="4030132" cy="3215373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Steps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DC754C-7E09-422D-A8BB-AF632E90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0" name="Graphic 212">
            <a:extLst>
              <a:ext uri="{FF2B5EF4-FFF2-40B4-BE49-F238E27FC236}">
                <a16:creationId xmlns:a16="http://schemas.microsoft.com/office/drawing/2014/main" id="{4C6598AB-1C17-4D54-951C-A082D94AC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Graphic 212">
            <a:extLst>
              <a:ext uri="{FF2B5EF4-FFF2-40B4-BE49-F238E27FC236}">
                <a16:creationId xmlns:a16="http://schemas.microsoft.com/office/drawing/2014/main" id="{C83B66D7-137D-4AC1-B172-53D60F08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8524" y="457812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B92503-6984-4D15-8B98-8718709B7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DDF938-524E-4C18-A47D-C00627832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976" y="4946663"/>
            <a:ext cx="319941" cy="319941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70E4E4B0-42AE-7D9A-C8B1-FB2197678D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606696"/>
              </p:ext>
            </p:extLst>
          </p:nvPr>
        </p:nvGraphicFramePr>
        <p:xfrm>
          <a:off x="6263443" y="1092746"/>
          <a:ext cx="521717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3773FAF5-C452-4455-9411-D6AF5EBD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2239" y="61394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ECA0D96-F63C-4F7B-BE16-0F3FE76D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4F83A81-0546-400A-918A-90C9C48B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741F692-A5B6-4215-86D9-B1FD4FF26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C0876CB-9C60-4580-8FED-CD64EC766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879B3B7-48DB-4D3A-BB33-02766EAD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Picture 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20BF5C9-71C5-3E5D-D61D-5E696413FD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953" y="5902731"/>
            <a:ext cx="937415" cy="7961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25B79-8A1C-7897-212D-4875AF26C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60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FB0911-1830-5824-FE4A-4A5EA273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DC696B33-CE75-34A0-9C39-1DECA006F4A4}"/>
              </a:ext>
            </a:extLst>
          </p:cNvPr>
          <p:cNvSpPr txBox="1"/>
          <p:nvPr/>
        </p:nvSpPr>
        <p:spPr>
          <a:xfrm>
            <a:off x="400063" y="344721"/>
            <a:ext cx="11398988" cy="616626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rot="0" spcFirstLastPara="0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4400" u="sng">
                <a:solidFill>
                  <a:schemeClr val="bg1"/>
                </a:solidFill>
                <a:latin typeface="Times New Roman"/>
                <a:cs typeface="Times New Roman"/>
              </a:rPr>
              <a:t>References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endParaRPr lang="en-US" sz="4800" u="sng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Bureau of Transportation Statistics. (n.d.). https://www.bts.gov/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Couch, S. (n.d.). </a:t>
            </a:r>
            <a:r>
              <a:rPr lang="en-US" sz="2400" i="1" err="1">
                <a:solidFill>
                  <a:schemeClr val="bg1"/>
                </a:solidFill>
                <a:latin typeface="Times New Roman"/>
                <a:cs typeface="Times New Roman"/>
              </a:rPr>
              <a:t>anyflights</a:t>
            </a:r>
            <a:r>
              <a:rPr lang="en-US" sz="2400" i="1">
                <a:solidFill>
                  <a:schemeClr val="bg1"/>
                </a:solidFill>
                <a:latin typeface="Times New Roman"/>
                <a:cs typeface="Times New Roman"/>
              </a:rPr>
              <a:t> documentation. 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Retrieved February 26, 2023 from: https://anyflights.netlify.app/reference/get_flights.html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24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</a:rPr>
              <a:t>Hotle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, S., &amp; </a:t>
            </a: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</a:rPr>
              <a:t>Mumbower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, S. (2023). The impact of COVID-19 on domestic U.S. air travel operations and commercial airport service. </a:t>
            </a:r>
            <a:r>
              <a:rPr lang="en-US" sz="2400" i="1">
                <a:solidFill>
                  <a:schemeClr val="bg1"/>
                </a:solidFill>
                <a:latin typeface="Times New Roman"/>
                <a:cs typeface="Times New Roman"/>
              </a:rPr>
              <a:t>ScienceDirect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, 1-5. Retrieved from ScienceDirect: 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https://www.sciencedirect.com/science/article/pii/S2590198220301883</a:t>
            </a:r>
            <a:endParaRPr lang="en-US" sz="24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McCarthy, D. (2022, April 08). </a:t>
            </a:r>
            <a:r>
              <a:rPr lang="en-US" sz="2400" i="1">
                <a:solidFill>
                  <a:schemeClr val="bg1"/>
                </a:solidFill>
                <a:latin typeface="Times New Roman"/>
                <a:cs typeface="Times New Roman"/>
              </a:rPr>
              <a:t>What Are the Most Common Reasons For Flight Delays in the U.S.?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 Retrieved from </a:t>
            </a:r>
            <a:r>
              <a:rPr lang="en-US" sz="2400" err="1">
                <a:solidFill>
                  <a:schemeClr val="bg1"/>
                </a:solidFill>
                <a:latin typeface="Times New Roman"/>
                <a:cs typeface="Times New Roman"/>
              </a:rPr>
              <a:t>travelmarketreport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: 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https://www.travelmarketreport.com/News/articles/What-Are-the-Most-Common-Reasons-For-Flight-Delays-in-the-US</a:t>
            </a:r>
            <a:endParaRPr lang="en-US" sz="24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Reis, J. &amp; Housley, M. (2022). </a:t>
            </a:r>
            <a:r>
              <a:rPr lang="en-US" sz="2400" i="1">
                <a:solidFill>
                  <a:schemeClr val="bg1"/>
                </a:solidFill>
                <a:latin typeface="Times New Roman"/>
                <a:cs typeface="Times New Roman"/>
              </a:rPr>
              <a:t>Fundamentals of data engineering</a:t>
            </a:r>
            <a:r>
              <a:rPr lang="en-US" sz="2400">
                <a:solidFill>
                  <a:schemeClr val="bg1"/>
                </a:solidFill>
                <a:latin typeface="Times New Roman"/>
                <a:cs typeface="Times New Roman"/>
              </a:rPr>
              <a:t>. O'Reilly.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br>
              <a:rPr lang="en-US" sz="1700"/>
            </a:br>
            <a:endParaRPr lang="en-US" sz="19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327530B0-690A-5A46-7F2D-40F7168C0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6829" y="5676769"/>
            <a:ext cx="901875" cy="7445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D5075D-83AA-8B01-D8C8-B48FEB88E350}"/>
              </a:ext>
            </a:extLst>
          </p:cNvPr>
          <p:cNvSpPr txBox="1"/>
          <p:nvPr/>
        </p:nvSpPr>
        <p:spPr>
          <a:xfrm>
            <a:off x="11467578" y="617533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9478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CF5E676-CA04-4CED-9F1E-5026ED66E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FD1189F-9598-4281-8056-2845388D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3068" cy="2997599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83E04E1-D74F-4ED6-972C-035F4FEC4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1A97D9-C694-4307-818B-0C5BBF413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D3151-5F97-4860-B56C-C98BD62CC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21053" y="819446"/>
            <a:ext cx="6964685" cy="5402463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13658" y="727769"/>
            <a:ext cx="6964685" cy="540246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3954D5-F00E-B0E7-31BE-BF57C668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765" y="1495956"/>
            <a:ext cx="6418471" cy="26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16C8D8F-10E9-4498-ABDB-0F923F8B6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7769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5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7" name="Graphic 212">
            <a:extLst>
              <a:ext uri="{FF2B5EF4-FFF2-40B4-BE49-F238E27FC236}">
                <a16:creationId xmlns:a16="http://schemas.microsoft.com/office/drawing/2014/main" id="{5EC6B544-8C84-47A6-885D-A4F09EF5C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75326" y="343675"/>
            <a:ext cx="768186" cy="76818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E5A83E3-8A11-4492-BB6E-F5F224031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67504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C95C5C-6FBD-47FF-9CA6-066193539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7140" y="5100276"/>
            <a:ext cx="515928" cy="515928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5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DDD60-9975-3F36-55EC-12B09E6D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B9E04A02-E483-0FC6-0D5C-37F980632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53" y="5902731"/>
            <a:ext cx="937415" cy="79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09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2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450555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u="sng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br>
              <a:rPr lang="en-US" sz="5000">
                <a:solidFill>
                  <a:schemeClr val="bg1"/>
                </a:solidFill>
              </a:rPr>
            </a:br>
            <a:r>
              <a:rPr lang="en-US" sz="5000">
                <a:solidFill>
                  <a:schemeClr val="bg1"/>
                </a:solidFill>
              </a:rPr>
              <a:t>	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Diagram, venn diagram&#10;&#10;Description automatically generated">
            <a:extLst>
              <a:ext uri="{FF2B5EF4-FFF2-40B4-BE49-F238E27FC236}">
                <a16:creationId xmlns:a16="http://schemas.microsoft.com/office/drawing/2014/main" id="{9D66E928-DC62-9E99-99EE-371192A64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989" y="354254"/>
            <a:ext cx="2860250" cy="313189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81F2AD56-E71D-D9FA-EF4E-13F0A7145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7168" y="3736975"/>
            <a:ext cx="3105975" cy="2440409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DDDA1-9706-E295-4851-4DF18B1E2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>
                <a:solidFill>
                  <a:schemeClr val="bg1">
                    <a:lumMod val="50000"/>
                  </a:schemeClr>
                </a:solidFill>
              </a:rPr>
              <a:pPr defTabSz="914400">
                <a:spcAft>
                  <a:spcPts val="600"/>
                </a:spcAft>
              </a:pPr>
              <a:t>2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5E0BE9-9885-E14B-B35C-3435079352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t="4406" r="-7" b="4393"/>
          <a:stretch/>
        </p:blipFill>
        <p:spPr>
          <a:xfrm>
            <a:off x="293480" y="5723160"/>
            <a:ext cx="962665" cy="835530"/>
          </a:xfrm>
          <a:custGeom>
            <a:avLst/>
            <a:gdLst/>
            <a:ahLst/>
            <a:cxnLst/>
            <a:rect l="l" t="t" r="r" b="b"/>
            <a:pathLst>
              <a:path w="1570813" h="1363363">
                <a:moveTo>
                  <a:pt x="452248" y="0"/>
                </a:moveTo>
                <a:cubicBezTo>
                  <a:pt x="1118566" y="0"/>
                  <a:pt x="1118566" y="0"/>
                  <a:pt x="1118566" y="0"/>
                </a:cubicBezTo>
                <a:cubicBezTo>
                  <a:pt x="1160301" y="0"/>
                  <a:pt x="1200597" y="22535"/>
                  <a:pt x="1220745" y="59154"/>
                </a:cubicBezTo>
                <a:cubicBezTo>
                  <a:pt x="1554623" y="623936"/>
                  <a:pt x="1554623" y="623936"/>
                  <a:pt x="1554623" y="623936"/>
                </a:cubicBezTo>
                <a:cubicBezTo>
                  <a:pt x="1576210" y="659147"/>
                  <a:pt x="1576210" y="704217"/>
                  <a:pt x="1554623" y="739427"/>
                </a:cubicBezTo>
                <a:cubicBezTo>
                  <a:pt x="1220745" y="1304209"/>
                  <a:pt x="1220745" y="1304209"/>
                  <a:pt x="1220745" y="1304209"/>
                </a:cubicBezTo>
                <a:cubicBezTo>
                  <a:pt x="1200597" y="1340828"/>
                  <a:pt x="1160301" y="1363363"/>
                  <a:pt x="1118566" y="1363363"/>
                </a:cubicBezTo>
                <a:cubicBezTo>
                  <a:pt x="452248" y="1363363"/>
                  <a:pt x="452248" y="1363363"/>
                  <a:pt x="452248" y="1363363"/>
                </a:cubicBezTo>
                <a:cubicBezTo>
                  <a:pt x="409074" y="1363363"/>
                  <a:pt x="370218" y="1340828"/>
                  <a:pt x="348631" y="1304209"/>
                </a:cubicBezTo>
                <a:cubicBezTo>
                  <a:pt x="16191" y="739427"/>
                  <a:pt x="16191" y="739427"/>
                  <a:pt x="16191" y="739427"/>
                </a:cubicBezTo>
                <a:cubicBezTo>
                  <a:pt x="-5396" y="704217"/>
                  <a:pt x="-5396" y="659147"/>
                  <a:pt x="16191" y="623936"/>
                </a:cubicBezTo>
                <a:cubicBezTo>
                  <a:pt x="348631" y="59154"/>
                  <a:pt x="348631" y="59154"/>
                  <a:pt x="348631" y="59154"/>
                </a:cubicBezTo>
                <a:cubicBezTo>
                  <a:pt x="370218" y="22535"/>
                  <a:pt x="409074" y="0"/>
                  <a:pt x="452248" y="0"/>
                </a:cubicBezTo>
                <a:close/>
              </a:path>
            </a:pathLst>
          </a:custGeom>
          <a:ln w="63500">
            <a:solidFill>
              <a:schemeClr val="tx1">
                <a:alpha val="80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4600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205D-372E-F041-7320-0337276CC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u="sng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Source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3394FF5-8F82-6EC3-2B9A-AD1F46144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4027A7-BD16-F495-DB6E-43EA442B8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55" y="5874589"/>
            <a:ext cx="983443" cy="8389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14D29E9-BA11-2588-ED4A-A8EA0279E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998" y="1435049"/>
            <a:ext cx="2391601" cy="277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A7F26B1-3B36-961C-53E6-4E6CE7D0B227}"/>
              </a:ext>
            </a:extLst>
          </p:cNvPr>
          <p:cNvSpPr txBox="1">
            <a:spLocks/>
          </p:cNvSpPr>
          <p:nvPr/>
        </p:nvSpPr>
        <p:spPr>
          <a:xfrm>
            <a:off x="838200" y="1366733"/>
            <a:ext cx="7772400" cy="52307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raw data comes from the open source </a:t>
            </a:r>
            <a:r>
              <a:rPr lang="en-US" sz="2400" i="1" u="sng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anyflights</a:t>
            </a:r>
            <a:r>
              <a:rPr lang="en-US" sz="24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project* using their recommended R-based API calls</a:t>
            </a:r>
          </a:p>
          <a:p>
            <a:endParaRPr lang="en-US" sz="240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of 30 CSV files covering 4 airports: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sz="2400" i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airlines</a:t>
            </a:r>
            <a:r>
              <a:rPr lang="en-US" sz="24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dictionary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sz="2400" i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daily flights</a:t>
            </a:r>
            <a:r>
              <a:rPr lang="en-US" sz="24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</a:t>
            </a:r>
            <a:r>
              <a:rPr lang="en-US" sz="2400" i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hourly weather</a:t>
            </a:r>
            <a:r>
              <a:rPr lang="en-US" sz="24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Weather files required manual edits to resolve import errors, removing first 5 rows of fluff</a:t>
            </a:r>
          </a:p>
          <a:p>
            <a:endParaRPr lang="en-US" sz="200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largest files were roughly 20-25MB and thus shareable through our team GitHub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DAB0E62-41EA-8312-CF2B-4937BFBE3C3F}"/>
              </a:ext>
            </a:extLst>
          </p:cNvPr>
          <p:cNvSpPr txBox="1">
            <a:spLocks/>
          </p:cNvSpPr>
          <p:nvPr/>
        </p:nvSpPr>
        <p:spPr>
          <a:xfrm>
            <a:off x="8780206" y="4645638"/>
            <a:ext cx="3146323" cy="63295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*The ultimate source of </a:t>
            </a:r>
            <a:r>
              <a:rPr lang="en-US" sz="1200" err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anyflights</a:t>
            </a:r>
            <a:r>
              <a:rPr lang="en-US" sz="12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comes from the Bureau of Transportation Statistics (BTS) </a:t>
            </a:r>
            <a:r>
              <a:rPr lang="en-US" sz="12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https://www.bts.gov/</a:t>
            </a:r>
            <a:r>
              <a:rPr lang="en-US" sz="120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2181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D205D-372E-F041-7320-0337276CC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84174" cy="1325563"/>
          </a:xfrm>
        </p:spPr>
        <p:txBody>
          <a:bodyPr anchor="t">
            <a:normAutofit/>
          </a:bodyPr>
          <a:lstStyle/>
          <a:p>
            <a:r>
              <a:rPr lang="en-US" sz="3600" u="sng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 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787115CF-B042-94EB-2BC9-335E33575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545"/>
            <a:ext cx="10515600" cy="5022418"/>
          </a:xfrm>
        </p:spPr>
        <p:txBody>
          <a:bodyPr/>
          <a:lstStyle/>
          <a:p>
            <a:pPr marL="0" lvl="0" indent="0" algn="ctr" defTabSz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43394FF5-8F82-6EC3-2B9A-AD1F46144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B4027A7-BD16-F495-DB6E-43EA442B8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155" y="5874589"/>
            <a:ext cx="983443" cy="838917"/>
          </a:xfrm>
          <a:prstGeom prst="rect">
            <a:avLst/>
          </a:prstGeom>
        </p:spPr>
      </p:pic>
      <p:graphicFrame>
        <p:nvGraphicFramePr>
          <p:cNvPr id="38" name="Diagram 37">
            <a:extLst>
              <a:ext uri="{FF2B5EF4-FFF2-40B4-BE49-F238E27FC236}">
                <a16:creationId xmlns:a16="http://schemas.microsoft.com/office/drawing/2014/main" id="{47BCD237-E9CB-8012-50A4-670195593D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4752589"/>
              </p:ext>
            </p:extLst>
          </p:nvPr>
        </p:nvGraphicFramePr>
        <p:xfrm>
          <a:off x="184540" y="1123647"/>
          <a:ext cx="5179396" cy="4582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DFC3F47-B70C-C6DD-1E1F-6C69E92D7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678102"/>
              </p:ext>
            </p:extLst>
          </p:nvPr>
        </p:nvGraphicFramePr>
        <p:xfrm>
          <a:off x="5421699" y="887446"/>
          <a:ext cx="6033496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33496">
                  <a:extLst>
                    <a:ext uri="{9D8B030D-6E8A-4147-A177-3AD203B41FA5}">
                      <a16:colId xmlns:a16="http://schemas.microsoft.com/office/drawing/2014/main" val="1274424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Airlines (5 files)</a:t>
                      </a:r>
                    </a:p>
                  </a:txBody>
                  <a:tcPr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14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file per year covering all 4 airports</a:t>
                      </a:r>
                    </a:p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dictionary between acronym and airline</a:t>
                      </a:r>
                    </a:p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e.g. DA == Delta Airlines</a:t>
                      </a:r>
                    </a:p>
                  </a:txBody>
                  <a:tcPr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2111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7AB8C5-0ED9-7B76-F6B0-C7E239ED4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10659"/>
              </p:ext>
            </p:extLst>
          </p:nvPr>
        </p:nvGraphicFramePr>
        <p:xfrm>
          <a:off x="5421699" y="2665721"/>
          <a:ext cx="6033496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33496">
                  <a:extLst>
                    <a:ext uri="{9D8B030D-6E8A-4147-A177-3AD203B41FA5}">
                      <a16:colId xmlns:a16="http://schemas.microsoft.com/office/drawing/2014/main" val="1274424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Flights (5 files)</a:t>
                      </a:r>
                    </a:p>
                  </a:txBody>
                  <a:tcPr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14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file per year covering all 4 airports</a:t>
                      </a:r>
                    </a:p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Daily listing of flights:</a:t>
                      </a:r>
                    </a:p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Carriers, dates, departure times, destinations, delays, distance</a:t>
                      </a:r>
                    </a:p>
                  </a:txBody>
                  <a:tcPr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2111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F9047C6-6057-32C3-51EA-751452CAA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741105"/>
              </p:ext>
            </p:extLst>
          </p:nvPr>
        </p:nvGraphicFramePr>
        <p:xfrm>
          <a:off x="5440749" y="4430246"/>
          <a:ext cx="6033496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33496">
                  <a:extLst>
                    <a:ext uri="{9D8B030D-6E8A-4147-A177-3AD203B41FA5}">
                      <a16:colId xmlns:a16="http://schemas.microsoft.com/office/drawing/2014/main" val="12744243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Weather (20 files)</a:t>
                      </a:r>
                    </a:p>
                  </a:txBody>
                  <a:tcPr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144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file per airport per year</a:t>
                      </a:r>
                    </a:p>
                    <a:p>
                      <a:pPr algn="ctr"/>
                      <a:endParaRPr lang="en-US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Hourly and 5-minute increments of:</a:t>
                      </a:r>
                    </a:p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Temperature, precipitation, windspeed, wind direction, etc.</a:t>
                      </a:r>
                    </a:p>
                  </a:txBody>
                  <a:tcPr>
                    <a:solidFill>
                      <a:srgbClr val="C5C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62111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52941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6" name="Rectangle 31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8" name="Rectangle 31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0" name="Rectangle 31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2" name="Rectangle 31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1" name="TextBox 3110">
            <a:extLst>
              <a:ext uri="{FF2B5EF4-FFF2-40B4-BE49-F238E27FC236}">
                <a16:creationId xmlns:a16="http://schemas.microsoft.com/office/drawing/2014/main" id="{1F28A6B6-17FE-764B-DF51-69649872241E}"/>
              </a:ext>
            </a:extLst>
          </p:cNvPr>
          <p:cNvSpPr txBox="1"/>
          <p:nvPr/>
        </p:nvSpPr>
        <p:spPr>
          <a:xfrm>
            <a:off x="1076629" y="348865"/>
            <a:ext cx="10044023" cy="8777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ETL Methodology​</a:t>
            </a:r>
            <a:endParaRPr lang="en-US" sz="4800" kern="120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92946E-695E-C2FE-361D-8457AC311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 defTabSz="914400">
                <a:spcAft>
                  <a:spcPts val="600"/>
                </a:spcAft>
              </a:pPr>
              <a:t>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48A7794-CD70-2EFE-1A43-DFF30C92B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2316214"/>
              </p:ext>
            </p:extLst>
          </p:nvPr>
        </p:nvGraphicFramePr>
        <p:xfrm>
          <a:off x="183169" y="1829902"/>
          <a:ext cx="11825022" cy="4629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11" name="Picture 4010">
            <a:extLst>
              <a:ext uri="{FF2B5EF4-FFF2-40B4-BE49-F238E27FC236}">
                <a16:creationId xmlns:a16="http://schemas.microsoft.com/office/drawing/2014/main" id="{BCA1A2C3-07E0-00BD-B7A7-8A631A289A7F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312" y="6042035"/>
            <a:ext cx="875717" cy="77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09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6350C6-0E76-0AF9-0501-E9DF4C7B43F1}"/>
              </a:ext>
            </a:extLst>
          </p:cNvPr>
          <p:cNvSpPr txBox="1"/>
          <p:nvPr/>
        </p:nvSpPr>
        <p:spPr>
          <a:xfrm>
            <a:off x="275194" y="2565919"/>
            <a:ext cx="4138224" cy="15665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5400">
                <a:solidFill>
                  <a:schemeClr val="bg1">
                    <a:alpha val="60000"/>
                  </a:schemeClr>
                </a:solidFill>
                <a:latin typeface="Times New Roman"/>
                <a:cs typeface="Times New Roman"/>
              </a:rPr>
              <a:t>Architecture Diagram</a:t>
            </a:r>
          </a:p>
        </p:txBody>
      </p:sp>
      <p:pic>
        <p:nvPicPr>
          <p:cNvPr id="5" name="Picture 4" descr="Table&#10;&#10;Description automatically generated with low confidence">
            <a:extLst>
              <a:ext uri="{FF2B5EF4-FFF2-40B4-BE49-F238E27FC236}">
                <a16:creationId xmlns:a16="http://schemas.microsoft.com/office/drawing/2014/main" id="{024252FF-6CE5-EDD6-9A80-822FFB0EE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749" y="215963"/>
            <a:ext cx="6474633" cy="6426074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EF46F-F382-BE74-A2EB-3521A8336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5" y="5902036"/>
            <a:ext cx="951267" cy="81147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422A29-4E60-C423-9BCC-250C158EA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8427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5FB5A2-D680-62C9-4171-07E171F3FDD2}"/>
              </a:ext>
            </a:extLst>
          </p:cNvPr>
          <p:cNvSpPr txBox="1"/>
          <p:nvPr/>
        </p:nvSpPr>
        <p:spPr>
          <a:xfrm>
            <a:off x="6343339" y="481778"/>
            <a:ext cx="50063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u="sng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Data Pipelines Purposes 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Picture 35" descr="Background pattern&#10;&#10;Description automatically generated">
            <a:extLst>
              <a:ext uri="{FF2B5EF4-FFF2-40B4-BE49-F238E27FC236}">
                <a16:creationId xmlns:a16="http://schemas.microsoft.com/office/drawing/2014/main" id="{B3DF4A34-9E07-23DB-05EC-BD218C117B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55" r="39535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D573926-D58B-4D88-036E-60A109B9AD0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188" y="5822830"/>
            <a:ext cx="1115799" cy="983823"/>
          </a:xfrm>
          <a:prstGeom prst="rect">
            <a:avLst/>
          </a:prstGeom>
        </p:spPr>
      </p:pic>
      <p:graphicFrame>
        <p:nvGraphicFramePr>
          <p:cNvPr id="63" name="TextBox 4">
            <a:extLst>
              <a:ext uri="{FF2B5EF4-FFF2-40B4-BE49-F238E27FC236}">
                <a16:creationId xmlns:a16="http://schemas.microsoft.com/office/drawing/2014/main" id="{B8FF80AB-747F-F08E-D4C0-80B9964FEC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22027"/>
              </p:ext>
            </p:extLst>
          </p:nvPr>
        </p:nvGraphicFramePr>
        <p:xfrm>
          <a:off x="6172782" y="2520396"/>
          <a:ext cx="5859383" cy="3181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0949D-CCDB-CDDA-3C46-06AB5722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1446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: Shape 87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Freeform: Shape 89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650B4-D65D-2875-88A9-7AFD2A5B6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583" y="337427"/>
            <a:ext cx="4062643" cy="1043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 u="sng" kern="12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Pipelines for Airline Analysis</a:t>
            </a:r>
            <a:endParaRPr lang="en-US" sz="3300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583ED-816A-20F1-E5A9-9C39AFCCE97C}"/>
              </a:ext>
            </a:extLst>
          </p:cNvPr>
          <p:cNvSpPr txBox="1"/>
          <p:nvPr/>
        </p:nvSpPr>
        <p:spPr>
          <a:xfrm>
            <a:off x="748476" y="2309391"/>
            <a:ext cx="4064409" cy="275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Times New Roman"/>
                <a:cs typeface="Times New Roman"/>
              </a:rPr>
              <a:t>Which flights had delays</a:t>
            </a:r>
            <a:r>
              <a:rPr lang="en-US">
                <a:latin typeface="Times New Roman"/>
                <a:cs typeface="Times New Roman"/>
              </a:rPr>
              <a:t>  over average delay time</a:t>
            </a:r>
            <a:endParaRPr lang="en-US">
              <a:effectLst/>
              <a:latin typeface="Times New Roman"/>
              <a:cs typeface="Times New Roman"/>
            </a:endParaRPr>
          </a:p>
          <a:p>
            <a:pPr marL="342900"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>
                <a:effectLst/>
                <a:latin typeface="Times New Roman"/>
                <a:cs typeface="Times New Roman"/>
              </a:rPr>
              <a:t>Monthly and yearly average and total delays for each carrier</a:t>
            </a:r>
            <a:r>
              <a:rPr lang="en-US">
                <a:latin typeface="Times New Roman"/>
                <a:cs typeface="Times New Roman"/>
              </a:rPr>
              <a:t> </a:t>
            </a:r>
            <a:endParaRPr lang="en-US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228600" defTabSz="9144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The most average delay based on flight time</a:t>
            </a:r>
          </a:p>
          <a:p>
            <a:pPr marL="342900" indent="-228600" defTabSz="9144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Times New Roman"/>
                <a:cs typeface="Times New Roman"/>
              </a:rPr>
              <a:t>Impact of  unexpected occurrences on airlines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30933DA-8D76-A821-EC48-47299BB08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001" y="197912"/>
            <a:ext cx="5858416" cy="597797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FAC07-7257-B7FA-DA1C-DD65ABA39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2099" y="6336144"/>
            <a:ext cx="548640" cy="454825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fld id="{3A98EE3D-8CD1-4C3F-BD1C-C98C9596463C}" type="slidenum">
              <a:rPr lang="en-US" sz="1500">
                <a:solidFill>
                  <a:srgbClr val="FFFFFF"/>
                </a:solidFill>
              </a:rPr>
              <a:pPr algn="ctr" defTabSz="914400">
                <a:spcAft>
                  <a:spcPts val="600"/>
                </a:spcAft>
              </a:pPr>
              <a:t>9</a:t>
            </a:fld>
            <a:endParaRPr lang="en-US" sz="150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0BC707-255A-E051-E8C7-9642A5C16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5" y="5900468"/>
            <a:ext cx="953106" cy="81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70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F7540D-A65A-0C74-AF22-E35CA84CEA0D}"/>
              </a:ext>
            </a:extLst>
          </p:cNvPr>
          <p:cNvSpPr txBox="1"/>
          <p:nvPr/>
        </p:nvSpPr>
        <p:spPr>
          <a:xfrm>
            <a:off x="6611102" y="1556610"/>
            <a:ext cx="4944277" cy="337132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Times New Roman"/>
                <a:cs typeface="Times New Roman"/>
              </a:rPr>
              <a:t>Curated flight information for the average consumer, ranging from vacationers to frequent travelers 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Times New Roman"/>
                <a:cs typeface="Times New Roman"/>
              </a:rPr>
              <a:t>Example outputs include: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Times New Roman"/>
                <a:cs typeface="Times New Roman"/>
              </a:rPr>
              <a:t>Yearly flight count and average delays by airport for </a:t>
            </a:r>
            <a:r>
              <a:rPr lang="en-US" sz="1400" i="1" u="sng">
                <a:latin typeface="Times New Roman"/>
                <a:cs typeface="Times New Roman"/>
              </a:rPr>
              <a:t>businesspeople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Times New Roman"/>
                <a:cs typeface="Times New Roman"/>
              </a:rPr>
              <a:t>Holiday delays for visiting out-of-state </a:t>
            </a:r>
            <a:r>
              <a:rPr lang="en-US" sz="1400" i="1" u="sng">
                <a:latin typeface="Times New Roman"/>
                <a:cs typeface="Times New Roman"/>
              </a:rPr>
              <a:t>friends and family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Times New Roman"/>
                <a:cs typeface="Times New Roman"/>
              </a:rPr>
              <a:t>List of destinations from home airport for</a:t>
            </a:r>
            <a:r>
              <a:rPr lang="en-US" sz="1400" i="1">
                <a:latin typeface="Times New Roman"/>
                <a:cs typeface="Times New Roman"/>
              </a:rPr>
              <a:t> </a:t>
            </a:r>
            <a:r>
              <a:rPr lang="en-US" sz="1400" i="1" u="sng">
                <a:latin typeface="Times New Roman"/>
                <a:cs typeface="Times New Roman"/>
              </a:rPr>
              <a:t>trip planning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latin typeface="Times New Roman"/>
                <a:cs typeface="Calibri"/>
              </a:rPr>
              <a:t>General flight information for </a:t>
            </a:r>
            <a:r>
              <a:rPr lang="en-US" sz="1400" i="1" u="sng">
                <a:latin typeface="Times New Roman"/>
                <a:cs typeface="Calibri"/>
              </a:rPr>
              <a:t>loyalty rewards programs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>
              <a:latin typeface="Times New Roman"/>
              <a:cs typeface="Calibri" panose="020F0502020204030204"/>
            </a:endParaRPr>
          </a:p>
        </p:txBody>
      </p:sp>
      <p:pic>
        <p:nvPicPr>
          <p:cNvPr id="11" name="Picture 11" descr="Chart&#10;&#10;Description automatically generated">
            <a:extLst>
              <a:ext uri="{FF2B5EF4-FFF2-40B4-BE49-F238E27FC236}">
                <a16:creationId xmlns:a16="http://schemas.microsoft.com/office/drawing/2014/main" id="{A0C5211F-2A72-532E-0582-95E7189ED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7" r="2967" b="3421"/>
          <a:stretch/>
        </p:blipFill>
        <p:spPr>
          <a:xfrm>
            <a:off x="660083" y="1559115"/>
            <a:ext cx="5630916" cy="446445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A8985E-0F14-D018-E523-E510B225E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3A98EE3D-8CD1-4C3F-BD1C-C98C9596463C}" type="slidenum">
              <a:rPr lang="en-US" dirty="0">
                <a:solidFill>
                  <a:schemeClr val="tx1">
                    <a:alpha val="80000"/>
                  </a:schemeClr>
                </a:solidFill>
              </a:rPr>
              <a:pPr defTabSz="914400"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BF0A3B-309A-7773-EB24-A58F0BDD4FF6}"/>
              </a:ext>
            </a:extLst>
          </p:cNvPr>
          <p:cNvSpPr txBox="1"/>
          <p:nvPr/>
        </p:nvSpPr>
        <p:spPr>
          <a:xfrm>
            <a:off x="766873" y="543838"/>
            <a:ext cx="992643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4400">
                <a:latin typeface="Times New Roman"/>
                <a:cs typeface="Calibri"/>
              </a:rPr>
              <a:t>Curated Information for Travelers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42867D-788D-FB04-103E-C5CCDB23B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5" y="6090967"/>
            <a:ext cx="727329" cy="622539"/>
          </a:xfrm>
          <a:prstGeom prst="rect">
            <a:avLst/>
          </a:prstGeom>
        </p:spPr>
      </p:pic>
      <p:graphicFrame>
        <p:nvGraphicFramePr>
          <p:cNvPr id="7" name="TextBox 7">
            <a:extLst>
              <a:ext uri="{FF2B5EF4-FFF2-40B4-BE49-F238E27FC236}">
                <a16:creationId xmlns:a16="http://schemas.microsoft.com/office/drawing/2014/main" id="{C0236B68-A196-5BF3-5F6C-897CBC9A93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0255525"/>
              </p:ext>
            </p:extLst>
          </p:nvPr>
        </p:nvGraphicFramePr>
        <p:xfrm>
          <a:off x="7539547" y="3795359"/>
          <a:ext cx="3074788" cy="2612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84146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2.3|1.6|1.4|1.4|1.4|0.9|1.2|1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2.3|1.6|1.4|1.4|1.4|0.9|1.2|1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7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2.3|1.6|1.4|1.4|1.4|0.9|1.2|1.4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2f17e64-cce4-4f4a-9314-44c54954fc7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3A4B49E4D6FF42A5CE678E963D9E71" ma:contentTypeVersion="9" ma:contentTypeDescription="Create a new document." ma:contentTypeScope="" ma:versionID="bec7175cf375d0f615c860bc0ab78adc">
  <xsd:schema xmlns:xsd="http://www.w3.org/2001/XMLSchema" xmlns:xs="http://www.w3.org/2001/XMLSchema" xmlns:p="http://schemas.microsoft.com/office/2006/metadata/properties" xmlns:ns3="72f17e64-cce4-4f4a-9314-44c54954fc7c" xmlns:ns4="20266950-c257-4a25-885f-1e18ca5938d2" targetNamespace="http://schemas.microsoft.com/office/2006/metadata/properties" ma:root="true" ma:fieldsID="a870ef63d9336ea98940c59b9e603614" ns3:_="" ns4:_="">
    <xsd:import namespace="72f17e64-cce4-4f4a-9314-44c54954fc7c"/>
    <xsd:import namespace="20266950-c257-4a25-885f-1e18ca5938d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f17e64-cce4-4f4a-9314-44c54954fc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266950-c257-4a25-885f-1e18ca5938d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20266950-c257-4a25-885f-1e18ca5938d2"/>
    <ds:schemaRef ds:uri="72f17e64-cce4-4f4a-9314-44c54954fc7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76A70C3-E635-4315-8F43-80A81EA2AF07}">
  <ds:schemaRefs>
    <ds:schemaRef ds:uri="20266950-c257-4a25-885f-1e18ca5938d2"/>
    <ds:schemaRef ds:uri="72f17e64-cce4-4f4a-9314-44c54954fc7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14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Office Theme</vt:lpstr>
      <vt:lpstr>Office Theme</vt:lpstr>
      <vt:lpstr>Creating a Flight-info Data Pipeline</vt:lpstr>
      <vt:lpstr>Introduction  </vt:lpstr>
      <vt:lpstr>Data Source</vt:lpstr>
      <vt:lpstr>Data Description </vt:lpstr>
      <vt:lpstr>PowerPoint Presentation</vt:lpstr>
      <vt:lpstr>PowerPoint Presentation</vt:lpstr>
      <vt:lpstr>PowerPoint Presentation</vt:lpstr>
      <vt:lpstr>Data Pipelines for Airline Analysis</vt:lpstr>
      <vt:lpstr>PowerPoint Presentation</vt:lpstr>
      <vt:lpstr>Data Pipelines for Airport Consumption</vt:lpstr>
      <vt:lpstr>ETL Script for Airport Consumer </vt:lpstr>
      <vt:lpstr>Next Steps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flight Delay classification model with Machine learning</dc:title>
  <dc:creator>Mohammad Mahmoudighaznavi</dc:creator>
  <cp:revision>3</cp:revision>
  <dcterms:created xsi:type="dcterms:W3CDTF">2022-08-14T06:12:00Z</dcterms:created>
  <dcterms:modified xsi:type="dcterms:W3CDTF">2023-02-27T06:08:53Z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0x010100743A4B49E4D6FF42A5CE678E963D9E71</vt:lpwstr>
  </property>
</Properties>
</file>